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59" r:id="rId4"/>
    <p:sldId id="257" r:id="rId5"/>
    <p:sldId id="391" r:id="rId6"/>
    <p:sldId id="260" r:id="rId7"/>
    <p:sldId id="258" r:id="rId8"/>
    <p:sldId id="406" r:id="rId9"/>
    <p:sldId id="408" r:id="rId10"/>
    <p:sldId id="393" r:id="rId11"/>
    <p:sldId id="394" r:id="rId12"/>
    <p:sldId id="261" r:id="rId13"/>
    <p:sldId id="401" r:id="rId14"/>
    <p:sldId id="262" r:id="rId15"/>
    <p:sldId id="268" r:id="rId16"/>
    <p:sldId id="263" r:id="rId17"/>
    <p:sldId id="395" r:id="rId18"/>
    <p:sldId id="396" r:id="rId19"/>
    <p:sldId id="397" r:id="rId20"/>
    <p:sldId id="271" r:id="rId21"/>
    <p:sldId id="266" r:id="rId22"/>
    <p:sldId id="398" r:id="rId23"/>
    <p:sldId id="403" r:id="rId24"/>
    <p:sldId id="399" r:id="rId25"/>
    <p:sldId id="400" r:id="rId26"/>
    <p:sldId id="402" r:id="rId27"/>
    <p:sldId id="409" r:id="rId28"/>
    <p:sldId id="388" r:id="rId29"/>
    <p:sldId id="392" r:id="rId30"/>
    <p:sldId id="333" r:id="rId31"/>
    <p:sldId id="407" r:id="rId32"/>
    <p:sldId id="269" r:id="rId33"/>
    <p:sldId id="344" r:id="rId34"/>
    <p:sldId id="387" r:id="rId35"/>
    <p:sldId id="404" r:id="rId36"/>
    <p:sldId id="386" r:id="rId37"/>
    <p:sldId id="4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44" autoAdjust="0"/>
    <p:restoredTop sz="64916" autoAdjust="0"/>
  </p:normalViewPr>
  <p:slideViewPr>
    <p:cSldViewPr snapToGrid="0">
      <p:cViewPr varScale="1">
        <p:scale>
          <a:sx n="78" d="100"/>
          <a:sy n="78" d="100"/>
        </p:scale>
        <p:origin x="20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CDAF4-7F57-A94A-A873-A47C2E8B91FE}" type="doc">
      <dgm:prSet loTypeId="urn:microsoft.com/office/officeart/2005/8/layout/venn1" loCatId="" qsTypeId="urn:microsoft.com/office/officeart/2005/8/quickstyle/simple1" qsCatId="simple" csTypeId="urn:microsoft.com/office/officeart/2005/8/colors/accent1_2" csCatId="accent1" phldr="1"/>
      <dgm:spPr/>
    </dgm:pt>
    <dgm:pt modelId="{F3631935-9B81-C748-9B03-6F504C636548}">
      <dgm:prSet phldrT="[Text]"/>
      <dgm:spPr/>
      <dgm:t>
        <a:bodyPr/>
        <a:lstStyle/>
        <a:p>
          <a:r>
            <a:rPr lang="en-GB" dirty="0"/>
            <a:t>Masonic Experience</a:t>
          </a:r>
        </a:p>
      </dgm:t>
    </dgm:pt>
    <dgm:pt modelId="{767698D1-99E8-454F-8B55-29C497D907C1}" type="parTrans" cxnId="{08EA1EF9-72E1-B046-B8ED-6C0418AC9D13}">
      <dgm:prSet/>
      <dgm:spPr/>
      <dgm:t>
        <a:bodyPr/>
        <a:lstStyle/>
        <a:p>
          <a:endParaRPr lang="en-GB"/>
        </a:p>
      </dgm:t>
    </dgm:pt>
    <dgm:pt modelId="{53A8402D-3A98-2849-89F5-27F979739462}" type="sibTrans" cxnId="{08EA1EF9-72E1-B046-B8ED-6C0418AC9D13}">
      <dgm:prSet/>
      <dgm:spPr/>
      <dgm:t>
        <a:bodyPr/>
        <a:lstStyle/>
        <a:p>
          <a:endParaRPr lang="en-GB"/>
        </a:p>
      </dgm:t>
    </dgm:pt>
    <dgm:pt modelId="{26682F2F-ACA8-FA4A-9B0A-DB75C4920879}">
      <dgm:prSet phldrT="[Text]"/>
      <dgm:spPr/>
      <dgm:t>
        <a:bodyPr/>
        <a:lstStyle/>
        <a:p>
          <a:r>
            <a:rPr lang="en-GB" dirty="0"/>
            <a:t>Geographic Representation</a:t>
          </a:r>
        </a:p>
      </dgm:t>
    </dgm:pt>
    <dgm:pt modelId="{ED06FF6D-7195-4648-96F6-90C7AA4EC84D}" type="parTrans" cxnId="{55E614B5-9E4D-4743-8DCB-A3735CB2EBEF}">
      <dgm:prSet/>
      <dgm:spPr/>
      <dgm:t>
        <a:bodyPr/>
        <a:lstStyle/>
        <a:p>
          <a:endParaRPr lang="en-GB"/>
        </a:p>
      </dgm:t>
    </dgm:pt>
    <dgm:pt modelId="{DF20F04A-4A25-0A4D-BBC0-317C9FD7D4E9}" type="sibTrans" cxnId="{55E614B5-9E4D-4743-8DCB-A3735CB2EBEF}">
      <dgm:prSet/>
      <dgm:spPr/>
      <dgm:t>
        <a:bodyPr/>
        <a:lstStyle/>
        <a:p>
          <a:endParaRPr lang="en-GB"/>
        </a:p>
      </dgm:t>
    </dgm:pt>
    <dgm:pt modelId="{F38D43D6-6D17-4E44-ACFA-CC441451E900}">
      <dgm:prSet phldrT="[Text]"/>
      <dgm:spPr/>
      <dgm:t>
        <a:bodyPr/>
        <a:lstStyle/>
        <a:p>
          <a:r>
            <a:rPr lang="en-GB" dirty="0"/>
            <a:t>Professional &amp; Life Experience</a:t>
          </a:r>
        </a:p>
      </dgm:t>
    </dgm:pt>
    <dgm:pt modelId="{C0CEDAD8-F4B8-6D49-9E8B-23991C5ADFAC}" type="parTrans" cxnId="{AE7B800E-F765-BC4A-8CE5-06F98B5FA932}">
      <dgm:prSet/>
      <dgm:spPr/>
      <dgm:t>
        <a:bodyPr/>
        <a:lstStyle/>
        <a:p>
          <a:endParaRPr lang="en-GB"/>
        </a:p>
      </dgm:t>
    </dgm:pt>
    <dgm:pt modelId="{5FA62F3A-62A8-1947-9228-4D5E5DBACD2A}" type="sibTrans" cxnId="{AE7B800E-F765-BC4A-8CE5-06F98B5FA932}">
      <dgm:prSet/>
      <dgm:spPr/>
      <dgm:t>
        <a:bodyPr/>
        <a:lstStyle/>
        <a:p>
          <a:endParaRPr lang="en-GB"/>
        </a:p>
      </dgm:t>
    </dgm:pt>
    <dgm:pt modelId="{33F93848-505A-0F40-A164-A038CC8E1571}" type="pres">
      <dgm:prSet presAssocID="{B0ECDAF4-7F57-A94A-A873-A47C2E8B91FE}" presName="compositeShape" presStyleCnt="0">
        <dgm:presLayoutVars>
          <dgm:chMax val="7"/>
          <dgm:dir/>
          <dgm:resizeHandles val="exact"/>
        </dgm:presLayoutVars>
      </dgm:prSet>
      <dgm:spPr/>
    </dgm:pt>
    <dgm:pt modelId="{DE706688-D746-8141-A268-57674D8D7B45}" type="pres">
      <dgm:prSet presAssocID="{F3631935-9B81-C748-9B03-6F504C636548}" presName="circ1" presStyleLbl="vennNode1" presStyleIdx="0" presStyleCnt="3"/>
      <dgm:spPr/>
    </dgm:pt>
    <dgm:pt modelId="{05F81A14-0D53-9340-B2A5-8F62366D4452}" type="pres">
      <dgm:prSet presAssocID="{F3631935-9B81-C748-9B03-6F504C636548}" presName="circ1Tx" presStyleLbl="revTx" presStyleIdx="0" presStyleCnt="0">
        <dgm:presLayoutVars>
          <dgm:chMax val="0"/>
          <dgm:chPref val="0"/>
          <dgm:bulletEnabled val="1"/>
        </dgm:presLayoutVars>
      </dgm:prSet>
      <dgm:spPr/>
    </dgm:pt>
    <dgm:pt modelId="{240F1C1C-BA47-8643-A7DB-0BC7B43424A3}" type="pres">
      <dgm:prSet presAssocID="{26682F2F-ACA8-FA4A-9B0A-DB75C4920879}" presName="circ2" presStyleLbl="vennNode1" presStyleIdx="1" presStyleCnt="3"/>
      <dgm:spPr/>
    </dgm:pt>
    <dgm:pt modelId="{E5A3F963-9F43-CB43-A090-9D0597203569}" type="pres">
      <dgm:prSet presAssocID="{26682F2F-ACA8-FA4A-9B0A-DB75C4920879}" presName="circ2Tx" presStyleLbl="revTx" presStyleIdx="0" presStyleCnt="0">
        <dgm:presLayoutVars>
          <dgm:chMax val="0"/>
          <dgm:chPref val="0"/>
          <dgm:bulletEnabled val="1"/>
        </dgm:presLayoutVars>
      </dgm:prSet>
      <dgm:spPr/>
    </dgm:pt>
    <dgm:pt modelId="{27CE4DDE-F91A-8F49-9D83-A732F109722E}" type="pres">
      <dgm:prSet presAssocID="{F38D43D6-6D17-4E44-ACFA-CC441451E900}" presName="circ3" presStyleLbl="vennNode1" presStyleIdx="2" presStyleCnt="3"/>
      <dgm:spPr/>
    </dgm:pt>
    <dgm:pt modelId="{6C1866AC-727D-BD46-BB6B-F7489C2296F6}" type="pres">
      <dgm:prSet presAssocID="{F38D43D6-6D17-4E44-ACFA-CC441451E900}" presName="circ3Tx" presStyleLbl="revTx" presStyleIdx="0" presStyleCnt="0">
        <dgm:presLayoutVars>
          <dgm:chMax val="0"/>
          <dgm:chPref val="0"/>
          <dgm:bulletEnabled val="1"/>
        </dgm:presLayoutVars>
      </dgm:prSet>
      <dgm:spPr/>
    </dgm:pt>
  </dgm:ptLst>
  <dgm:cxnLst>
    <dgm:cxn modelId="{AE7B800E-F765-BC4A-8CE5-06F98B5FA932}" srcId="{B0ECDAF4-7F57-A94A-A873-A47C2E8B91FE}" destId="{F38D43D6-6D17-4E44-ACFA-CC441451E900}" srcOrd="2" destOrd="0" parTransId="{C0CEDAD8-F4B8-6D49-9E8B-23991C5ADFAC}" sibTransId="{5FA62F3A-62A8-1947-9228-4D5E5DBACD2A}"/>
    <dgm:cxn modelId="{238B982C-4656-3C45-887F-3D3539E75A6C}" type="presOf" srcId="{F3631935-9B81-C748-9B03-6F504C636548}" destId="{05F81A14-0D53-9340-B2A5-8F62366D4452}" srcOrd="1" destOrd="0" presId="urn:microsoft.com/office/officeart/2005/8/layout/venn1"/>
    <dgm:cxn modelId="{A912CB34-4654-EA4A-8603-C6E56CBE8F91}" type="presOf" srcId="{F38D43D6-6D17-4E44-ACFA-CC441451E900}" destId="{6C1866AC-727D-BD46-BB6B-F7489C2296F6}" srcOrd="1" destOrd="0" presId="urn:microsoft.com/office/officeart/2005/8/layout/venn1"/>
    <dgm:cxn modelId="{D002F25E-D4BC-174D-B1A8-EBFB77E49216}" type="presOf" srcId="{26682F2F-ACA8-FA4A-9B0A-DB75C4920879}" destId="{E5A3F963-9F43-CB43-A090-9D0597203569}" srcOrd="1" destOrd="0" presId="urn:microsoft.com/office/officeart/2005/8/layout/venn1"/>
    <dgm:cxn modelId="{F273907B-7249-9442-9C18-11B538FFA225}" type="presOf" srcId="{F3631935-9B81-C748-9B03-6F504C636548}" destId="{DE706688-D746-8141-A268-57674D8D7B45}" srcOrd="0" destOrd="0" presId="urn:microsoft.com/office/officeart/2005/8/layout/venn1"/>
    <dgm:cxn modelId="{729DFE8E-676A-1945-9D6B-111C1B29A46E}" type="presOf" srcId="{B0ECDAF4-7F57-A94A-A873-A47C2E8B91FE}" destId="{33F93848-505A-0F40-A164-A038CC8E1571}" srcOrd="0" destOrd="0" presId="urn:microsoft.com/office/officeart/2005/8/layout/venn1"/>
    <dgm:cxn modelId="{55E614B5-9E4D-4743-8DCB-A3735CB2EBEF}" srcId="{B0ECDAF4-7F57-A94A-A873-A47C2E8B91FE}" destId="{26682F2F-ACA8-FA4A-9B0A-DB75C4920879}" srcOrd="1" destOrd="0" parTransId="{ED06FF6D-7195-4648-96F6-90C7AA4EC84D}" sibTransId="{DF20F04A-4A25-0A4D-BBC0-317C9FD7D4E9}"/>
    <dgm:cxn modelId="{BC0E73D2-6D5C-A348-9929-E6DE6D5CD6FF}" type="presOf" srcId="{F38D43D6-6D17-4E44-ACFA-CC441451E900}" destId="{27CE4DDE-F91A-8F49-9D83-A732F109722E}" srcOrd="0" destOrd="0" presId="urn:microsoft.com/office/officeart/2005/8/layout/venn1"/>
    <dgm:cxn modelId="{40A4EBEC-931D-C448-B6B3-319FE5D62937}" type="presOf" srcId="{26682F2F-ACA8-FA4A-9B0A-DB75C4920879}" destId="{240F1C1C-BA47-8643-A7DB-0BC7B43424A3}" srcOrd="0" destOrd="0" presId="urn:microsoft.com/office/officeart/2005/8/layout/venn1"/>
    <dgm:cxn modelId="{08EA1EF9-72E1-B046-B8ED-6C0418AC9D13}" srcId="{B0ECDAF4-7F57-A94A-A873-A47C2E8B91FE}" destId="{F3631935-9B81-C748-9B03-6F504C636548}" srcOrd="0" destOrd="0" parTransId="{767698D1-99E8-454F-8B55-29C497D907C1}" sibTransId="{53A8402D-3A98-2849-89F5-27F979739462}"/>
    <dgm:cxn modelId="{118A6849-481B-8148-B507-3C3390ADA9A2}" type="presParOf" srcId="{33F93848-505A-0F40-A164-A038CC8E1571}" destId="{DE706688-D746-8141-A268-57674D8D7B45}" srcOrd="0" destOrd="0" presId="urn:microsoft.com/office/officeart/2005/8/layout/venn1"/>
    <dgm:cxn modelId="{F3FF7B21-C5FC-4945-BFC6-3954E3ED21CF}" type="presParOf" srcId="{33F93848-505A-0F40-A164-A038CC8E1571}" destId="{05F81A14-0D53-9340-B2A5-8F62366D4452}" srcOrd="1" destOrd="0" presId="urn:microsoft.com/office/officeart/2005/8/layout/venn1"/>
    <dgm:cxn modelId="{1326A63A-A56E-9B41-807B-00B721A87CBE}" type="presParOf" srcId="{33F93848-505A-0F40-A164-A038CC8E1571}" destId="{240F1C1C-BA47-8643-A7DB-0BC7B43424A3}" srcOrd="2" destOrd="0" presId="urn:microsoft.com/office/officeart/2005/8/layout/venn1"/>
    <dgm:cxn modelId="{F243ABF9-3EB4-C443-8371-8A2570F62CE3}" type="presParOf" srcId="{33F93848-505A-0F40-A164-A038CC8E1571}" destId="{E5A3F963-9F43-CB43-A090-9D0597203569}" srcOrd="3" destOrd="0" presId="urn:microsoft.com/office/officeart/2005/8/layout/venn1"/>
    <dgm:cxn modelId="{8667EA6E-9320-A649-9509-23DFA8931558}" type="presParOf" srcId="{33F93848-505A-0F40-A164-A038CC8E1571}" destId="{27CE4DDE-F91A-8F49-9D83-A732F109722E}" srcOrd="4" destOrd="0" presId="urn:microsoft.com/office/officeart/2005/8/layout/venn1"/>
    <dgm:cxn modelId="{072E66A8-7F67-3F49-9E13-619A9A3BE3A6}" type="presParOf" srcId="{33F93848-505A-0F40-A164-A038CC8E1571}" destId="{6C1866AC-727D-BD46-BB6B-F7489C2296F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1CC07-ECAD-46AF-BCC2-372EB5223B6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NZ"/>
        </a:p>
      </dgm:t>
    </dgm:pt>
    <dgm:pt modelId="{06066537-53A7-41EB-A2AD-70C62FB47D4A}">
      <dgm:prSet/>
      <dgm:spPr>
        <a:solidFill>
          <a:srgbClr val="0070C0"/>
        </a:solidFill>
        <a:ln>
          <a:noFill/>
        </a:ln>
      </dgm:spPr>
      <dgm:t>
        <a:bodyPr/>
        <a:lstStyle/>
        <a:p>
          <a:r>
            <a:rPr lang="en-NZ" b="1" i="0" u="none" dirty="0"/>
            <a:t>Grand Almoner x 2</a:t>
          </a:r>
          <a:endParaRPr lang="en-NZ" b="1" dirty="0"/>
        </a:p>
      </dgm:t>
    </dgm:pt>
    <dgm:pt modelId="{E20A87FC-6B1E-497B-90CE-56CE44B70825}" type="parTrans" cxnId="{48068D4A-0FCC-48FA-845D-A9C8DD30C8CC}">
      <dgm:prSet/>
      <dgm:spPr/>
      <dgm:t>
        <a:bodyPr/>
        <a:lstStyle/>
        <a:p>
          <a:endParaRPr lang="en-NZ"/>
        </a:p>
      </dgm:t>
    </dgm:pt>
    <dgm:pt modelId="{CFB28A85-B4C7-4528-A34D-1731AA58326B}" type="sibTrans" cxnId="{48068D4A-0FCC-48FA-845D-A9C8DD30C8CC}">
      <dgm:prSet/>
      <dgm:spPr/>
      <dgm:t>
        <a:bodyPr/>
        <a:lstStyle/>
        <a:p>
          <a:endParaRPr lang="en-NZ"/>
        </a:p>
      </dgm:t>
    </dgm:pt>
    <dgm:pt modelId="{6C20E58F-96DE-4974-BE83-476BF5F19D5C}">
      <dgm:prSet/>
      <dgm:spPr>
        <a:solidFill>
          <a:srgbClr val="92D050"/>
        </a:solidFill>
        <a:ln>
          <a:prstDash val="dash"/>
        </a:ln>
      </dgm:spPr>
      <dgm:t>
        <a:bodyPr/>
        <a:lstStyle/>
        <a:p>
          <a:r>
            <a:rPr lang="en-NZ" b="1" i="0" u="none" dirty="0"/>
            <a:t>District Charity Officers x 8</a:t>
          </a:r>
          <a:endParaRPr lang="en-NZ" b="1" dirty="0"/>
        </a:p>
      </dgm:t>
    </dgm:pt>
    <dgm:pt modelId="{10F6D2E0-0769-4BCD-BD96-FB05775C4606}" type="parTrans" cxnId="{042CD4E6-3B38-4EF6-8B6B-C534E03667A3}">
      <dgm:prSet/>
      <dgm:spPr/>
      <dgm:t>
        <a:bodyPr/>
        <a:lstStyle/>
        <a:p>
          <a:endParaRPr lang="en-NZ"/>
        </a:p>
      </dgm:t>
    </dgm:pt>
    <dgm:pt modelId="{156A2402-C41B-44FC-8B27-7EE856386BA3}" type="sibTrans" cxnId="{042CD4E6-3B38-4EF6-8B6B-C534E03667A3}">
      <dgm:prSet/>
      <dgm:spPr/>
      <dgm:t>
        <a:bodyPr/>
        <a:lstStyle/>
        <a:p>
          <a:endParaRPr lang="en-NZ"/>
        </a:p>
      </dgm:t>
    </dgm:pt>
    <dgm:pt modelId="{C7B90A7E-2ACB-424A-B14F-00E9FC385471}">
      <dgm:prSet/>
      <dgm:spPr>
        <a:solidFill>
          <a:srgbClr val="FFC000"/>
        </a:solidFill>
        <a:ln>
          <a:noFill/>
        </a:ln>
      </dgm:spPr>
      <dgm:t>
        <a:bodyPr/>
        <a:lstStyle/>
        <a:p>
          <a:r>
            <a:rPr lang="en-NZ" b="1" i="0" u="none" dirty="0"/>
            <a:t>Executive Director</a:t>
          </a:r>
          <a:endParaRPr lang="en-NZ" b="1" dirty="0"/>
        </a:p>
      </dgm:t>
    </dgm:pt>
    <dgm:pt modelId="{3F833F80-923D-4EBB-9F5A-4434518E290F}" type="parTrans" cxnId="{60B7CCA8-8DA0-468E-BFA3-1AA230695805}">
      <dgm:prSet/>
      <dgm:spPr/>
      <dgm:t>
        <a:bodyPr/>
        <a:lstStyle/>
        <a:p>
          <a:endParaRPr lang="en-NZ"/>
        </a:p>
      </dgm:t>
    </dgm:pt>
    <dgm:pt modelId="{0196FA02-9D60-4FF4-B05B-E3437C7E551B}" type="sibTrans" cxnId="{60B7CCA8-8DA0-468E-BFA3-1AA230695805}">
      <dgm:prSet/>
      <dgm:spPr/>
      <dgm:t>
        <a:bodyPr/>
        <a:lstStyle/>
        <a:p>
          <a:endParaRPr lang="en-NZ"/>
        </a:p>
      </dgm:t>
    </dgm:pt>
    <dgm:pt modelId="{24E0635A-550F-498E-9CEA-3D1178A837F4}">
      <dgm:prSet/>
      <dgm:spPr>
        <a:solidFill>
          <a:srgbClr val="FFC000"/>
        </a:solidFill>
        <a:ln>
          <a:noFill/>
        </a:ln>
      </dgm:spPr>
      <dgm:t>
        <a:bodyPr/>
        <a:lstStyle/>
        <a:p>
          <a:r>
            <a:rPr lang="en-NZ" b="1" i="0" u="none" dirty="0"/>
            <a:t>National Office team</a:t>
          </a:r>
          <a:endParaRPr lang="en-NZ" b="1" dirty="0"/>
        </a:p>
      </dgm:t>
    </dgm:pt>
    <dgm:pt modelId="{422BE4E6-3371-4A92-B820-043F856C36DE}" type="parTrans" cxnId="{E8532227-220A-4422-9141-58DEF1B8D486}">
      <dgm:prSet/>
      <dgm:spPr/>
      <dgm:t>
        <a:bodyPr/>
        <a:lstStyle/>
        <a:p>
          <a:endParaRPr lang="en-NZ"/>
        </a:p>
      </dgm:t>
    </dgm:pt>
    <dgm:pt modelId="{E1A90037-C505-4193-9F26-AF773B31BAE8}" type="sibTrans" cxnId="{E8532227-220A-4422-9141-58DEF1B8D486}">
      <dgm:prSet/>
      <dgm:spPr/>
      <dgm:t>
        <a:bodyPr/>
        <a:lstStyle/>
        <a:p>
          <a:endParaRPr lang="en-NZ"/>
        </a:p>
      </dgm:t>
    </dgm:pt>
    <dgm:pt modelId="{4DEE6531-0260-40EC-A441-DA2FD8B9DD3E}">
      <dgm:prSet/>
      <dgm:spPr>
        <a:solidFill>
          <a:srgbClr val="002060"/>
        </a:solidFill>
        <a:ln>
          <a:noFill/>
        </a:ln>
      </dgm:spPr>
      <dgm:t>
        <a:bodyPr/>
        <a:lstStyle/>
        <a:p>
          <a:r>
            <a:rPr lang="en-NZ" b="1" i="0" u="none" dirty="0"/>
            <a:t>Grand Superintendent of Charity </a:t>
          </a:r>
          <a:endParaRPr lang="en-NZ" b="1" dirty="0"/>
        </a:p>
      </dgm:t>
    </dgm:pt>
    <dgm:pt modelId="{B125F1CD-5204-4DBA-AF97-40209C2C0DE0}" type="sibTrans" cxnId="{FC03D923-1070-4AEB-9802-1E4544494B55}">
      <dgm:prSet/>
      <dgm:spPr/>
      <dgm:t>
        <a:bodyPr/>
        <a:lstStyle/>
        <a:p>
          <a:endParaRPr lang="en-NZ"/>
        </a:p>
      </dgm:t>
    </dgm:pt>
    <dgm:pt modelId="{E5C50D10-BC82-40E0-A623-ADB15CB75005}" type="parTrans" cxnId="{FC03D923-1070-4AEB-9802-1E4544494B55}">
      <dgm:prSet/>
      <dgm:spPr/>
      <dgm:t>
        <a:bodyPr/>
        <a:lstStyle/>
        <a:p>
          <a:endParaRPr lang="en-NZ"/>
        </a:p>
      </dgm:t>
    </dgm:pt>
    <dgm:pt modelId="{C33C79CD-1AA9-445B-A7F5-8ABCDAAE43CA}">
      <dgm:prSet phldrT="[Text]"/>
      <dgm:spPr>
        <a:solidFill>
          <a:schemeClr val="tx1"/>
        </a:solidFill>
        <a:ln>
          <a:noFill/>
        </a:ln>
      </dgm:spPr>
      <dgm:t>
        <a:bodyPr/>
        <a:lstStyle/>
        <a:p>
          <a:r>
            <a:rPr lang="en-NZ" b="1" i="0" u="none" dirty="0"/>
            <a:t>Board of Directors</a:t>
          </a:r>
        </a:p>
        <a:p>
          <a:r>
            <a:rPr lang="en-NZ" b="1" dirty="0"/>
            <a:t>GL Trustees</a:t>
          </a:r>
        </a:p>
      </dgm:t>
    </dgm:pt>
    <dgm:pt modelId="{8A30D425-FFD1-4CCF-8A50-2987D1E7E864}" type="sibTrans" cxnId="{D1E0E06B-38F6-4FFD-8DF5-9D51D7A1652A}">
      <dgm:prSet/>
      <dgm:spPr/>
      <dgm:t>
        <a:bodyPr/>
        <a:lstStyle/>
        <a:p>
          <a:endParaRPr lang="en-NZ"/>
        </a:p>
      </dgm:t>
    </dgm:pt>
    <dgm:pt modelId="{1050038E-6285-4E07-8EB4-0718893074B3}" type="parTrans" cxnId="{D1E0E06B-38F6-4FFD-8DF5-9D51D7A1652A}">
      <dgm:prSet/>
      <dgm:spPr/>
      <dgm:t>
        <a:bodyPr/>
        <a:lstStyle/>
        <a:p>
          <a:endParaRPr lang="en-NZ"/>
        </a:p>
      </dgm:t>
    </dgm:pt>
    <dgm:pt modelId="{5CCB71E4-06B5-432E-9A82-F756AA0404D9}" type="pres">
      <dgm:prSet presAssocID="{C7B1CC07-ECAD-46AF-BCC2-372EB5223B6F}" presName="hierChild1" presStyleCnt="0">
        <dgm:presLayoutVars>
          <dgm:orgChart val="1"/>
          <dgm:chPref val="1"/>
          <dgm:dir/>
          <dgm:animOne val="branch"/>
          <dgm:animLvl val="lvl"/>
          <dgm:resizeHandles/>
        </dgm:presLayoutVars>
      </dgm:prSet>
      <dgm:spPr/>
    </dgm:pt>
    <dgm:pt modelId="{90E803E5-9EEF-474C-A21F-EFC8C5345E9F}" type="pres">
      <dgm:prSet presAssocID="{C33C79CD-1AA9-445B-A7F5-8ABCDAAE43CA}" presName="hierRoot1" presStyleCnt="0">
        <dgm:presLayoutVars>
          <dgm:hierBranch val="init"/>
        </dgm:presLayoutVars>
      </dgm:prSet>
      <dgm:spPr/>
    </dgm:pt>
    <dgm:pt modelId="{60F83AE1-75F7-48AD-AADE-3B0259AEFF78}" type="pres">
      <dgm:prSet presAssocID="{C33C79CD-1AA9-445B-A7F5-8ABCDAAE43CA}" presName="rootComposite1" presStyleCnt="0"/>
      <dgm:spPr/>
    </dgm:pt>
    <dgm:pt modelId="{D2A2A562-0ABC-4F4C-AA06-B9BF77544F3D}" type="pres">
      <dgm:prSet presAssocID="{C33C79CD-1AA9-445B-A7F5-8ABCDAAE43CA}" presName="rootText1" presStyleLbl="node0" presStyleIdx="0" presStyleCnt="1">
        <dgm:presLayoutVars>
          <dgm:chPref val="3"/>
        </dgm:presLayoutVars>
      </dgm:prSet>
      <dgm:spPr/>
    </dgm:pt>
    <dgm:pt modelId="{C30395FA-A3E8-48D0-8B68-2A5F8D9B4D51}" type="pres">
      <dgm:prSet presAssocID="{C33C79CD-1AA9-445B-A7F5-8ABCDAAE43CA}" presName="rootConnector1" presStyleLbl="node1" presStyleIdx="0" presStyleCnt="0"/>
      <dgm:spPr/>
    </dgm:pt>
    <dgm:pt modelId="{9E118A90-BBC2-4885-9E23-3FC55328F58C}" type="pres">
      <dgm:prSet presAssocID="{C33C79CD-1AA9-445B-A7F5-8ABCDAAE43CA}" presName="hierChild2" presStyleCnt="0"/>
      <dgm:spPr/>
    </dgm:pt>
    <dgm:pt modelId="{C26FA514-2842-46AC-8664-74BF663CA931}" type="pres">
      <dgm:prSet presAssocID="{E5C50D10-BC82-40E0-A623-ADB15CB75005}" presName="Name37" presStyleLbl="parChTrans1D2" presStyleIdx="0" presStyleCnt="2"/>
      <dgm:spPr/>
    </dgm:pt>
    <dgm:pt modelId="{2526E4EF-95C5-49AD-97A0-E4F34533FE48}" type="pres">
      <dgm:prSet presAssocID="{4DEE6531-0260-40EC-A441-DA2FD8B9DD3E}" presName="hierRoot2" presStyleCnt="0">
        <dgm:presLayoutVars>
          <dgm:hierBranch val="init"/>
        </dgm:presLayoutVars>
      </dgm:prSet>
      <dgm:spPr/>
    </dgm:pt>
    <dgm:pt modelId="{33294368-AEB2-481A-B90D-A2AD7F3AE8F0}" type="pres">
      <dgm:prSet presAssocID="{4DEE6531-0260-40EC-A441-DA2FD8B9DD3E}" presName="rootComposite" presStyleCnt="0"/>
      <dgm:spPr/>
    </dgm:pt>
    <dgm:pt modelId="{59A6AB8F-68BC-492E-B55C-89243C8A4A38}" type="pres">
      <dgm:prSet presAssocID="{4DEE6531-0260-40EC-A441-DA2FD8B9DD3E}" presName="rootText" presStyleLbl="node2" presStyleIdx="0" presStyleCnt="2">
        <dgm:presLayoutVars>
          <dgm:chPref val="3"/>
        </dgm:presLayoutVars>
      </dgm:prSet>
      <dgm:spPr/>
    </dgm:pt>
    <dgm:pt modelId="{F7B761EC-BBD7-4BCA-B86D-27CE1F90DB9A}" type="pres">
      <dgm:prSet presAssocID="{4DEE6531-0260-40EC-A441-DA2FD8B9DD3E}" presName="rootConnector" presStyleLbl="node2" presStyleIdx="0" presStyleCnt="2"/>
      <dgm:spPr/>
    </dgm:pt>
    <dgm:pt modelId="{02D6B002-CF59-4FC3-B2AB-18D08EAA6448}" type="pres">
      <dgm:prSet presAssocID="{4DEE6531-0260-40EC-A441-DA2FD8B9DD3E}" presName="hierChild4" presStyleCnt="0"/>
      <dgm:spPr/>
    </dgm:pt>
    <dgm:pt modelId="{DE1FE955-9B66-4C7C-BDE2-3187E14D12A4}" type="pres">
      <dgm:prSet presAssocID="{E20A87FC-6B1E-497B-90CE-56CE44B70825}" presName="Name37" presStyleLbl="parChTrans1D3" presStyleIdx="0" presStyleCnt="2"/>
      <dgm:spPr/>
    </dgm:pt>
    <dgm:pt modelId="{17F528A2-203C-4E6A-B254-36DC717F90A2}" type="pres">
      <dgm:prSet presAssocID="{06066537-53A7-41EB-A2AD-70C62FB47D4A}" presName="hierRoot2" presStyleCnt="0">
        <dgm:presLayoutVars>
          <dgm:hierBranch val="init"/>
        </dgm:presLayoutVars>
      </dgm:prSet>
      <dgm:spPr/>
    </dgm:pt>
    <dgm:pt modelId="{837FF429-B14C-4872-8CC3-89D48CE891D2}" type="pres">
      <dgm:prSet presAssocID="{06066537-53A7-41EB-A2AD-70C62FB47D4A}" presName="rootComposite" presStyleCnt="0"/>
      <dgm:spPr/>
    </dgm:pt>
    <dgm:pt modelId="{BFF79A2B-9029-4F6C-813D-F16C4D8F41A4}" type="pres">
      <dgm:prSet presAssocID="{06066537-53A7-41EB-A2AD-70C62FB47D4A}" presName="rootText" presStyleLbl="node3" presStyleIdx="0" presStyleCnt="2">
        <dgm:presLayoutVars>
          <dgm:chPref val="3"/>
        </dgm:presLayoutVars>
      </dgm:prSet>
      <dgm:spPr/>
    </dgm:pt>
    <dgm:pt modelId="{9C935D2F-B095-4CE8-85D7-EC48DE0810B6}" type="pres">
      <dgm:prSet presAssocID="{06066537-53A7-41EB-A2AD-70C62FB47D4A}" presName="rootConnector" presStyleLbl="node3" presStyleIdx="0" presStyleCnt="2"/>
      <dgm:spPr/>
    </dgm:pt>
    <dgm:pt modelId="{68F8970C-05E4-44E3-BC70-C51F776A38AC}" type="pres">
      <dgm:prSet presAssocID="{06066537-53A7-41EB-A2AD-70C62FB47D4A}" presName="hierChild4" presStyleCnt="0"/>
      <dgm:spPr/>
    </dgm:pt>
    <dgm:pt modelId="{93C491FF-F2B6-469F-B03F-3A5F2D557A00}" type="pres">
      <dgm:prSet presAssocID="{10F6D2E0-0769-4BCD-BD96-FB05775C4606}" presName="Name37" presStyleLbl="parChTrans1D4" presStyleIdx="0" presStyleCnt="1"/>
      <dgm:spPr/>
    </dgm:pt>
    <dgm:pt modelId="{ADC46D34-CA83-408A-B0E8-4D66CC72A681}" type="pres">
      <dgm:prSet presAssocID="{6C20E58F-96DE-4974-BE83-476BF5F19D5C}" presName="hierRoot2" presStyleCnt="0">
        <dgm:presLayoutVars>
          <dgm:hierBranch val="init"/>
        </dgm:presLayoutVars>
      </dgm:prSet>
      <dgm:spPr/>
    </dgm:pt>
    <dgm:pt modelId="{38A0D5CB-3123-44DA-B031-A8CF5F3EF92B}" type="pres">
      <dgm:prSet presAssocID="{6C20E58F-96DE-4974-BE83-476BF5F19D5C}" presName="rootComposite" presStyleCnt="0"/>
      <dgm:spPr/>
    </dgm:pt>
    <dgm:pt modelId="{FB4696DF-8E1D-4254-BDD3-C525C7C39F64}" type="pres">
      <dgm:prSet presAssocID="{6C20E58F-96DE-4974-BE83-476BF5F19D5C}" presName="rootText" presStyleLbl="node4" presStyleIdx="0" presStyleCnt="1">
        <dgm:presLayoutVars>
          <dgm:chPref val="3"/>
        </dgm:presLayoutVars>
      </dgm:prSet>
      <dgm:spPr/>
    </dgm:pt>
    <dgm:pt modelId="{CC30F1B0-65BD-4D97-A3E1-44AE6C9CD71A}" type="pres">
      <dgm:prSet presAssocID="{6C20E58F-96DE-4974-BE83-476BF5F19D5C}" presName="rootConnector" presStyleLbl="node4" presStyleIdx="0" presStyleCnt="1"/>
      <dgm:spPr/>
    </dgm:pt>
    <dgm:pt modelId="{D949C74F-4FEC-4D45-9DE1-B5961ECAE4CA}" type="pres">
      <dgm:prSet presAssocID="{6C20E58F-96DE-4974-BE83-476BF5F19D5C}" presName="hierChild4" presStyleCnt="0"/>
      <dgm:spPr/>
    </dgm:pt>
    <dgm:pt modelId="{7828714E-9A80-43D1-99E0-987618EA2030}" type="pres">
      <dgm:prSet presAssocID="{6C20E58F-96DE-4974-BE83-476BF5F19D5C}" presName="hierChild5" presStyleCnt="0"/>
      <dgm:spPr/>
    </dgm:pt>
    <dgm:pt modelId="{3C87071C-9AB7-4247-B7C0-F65FF1AF8FF5}" type="pres">
      <dgm:prSet presAssocID="{06066537-53A7-41EB-A2AD-70C62FB47D4A}" presName="hierChild5" presStyleCnt="0"/>
      <dgm:spPr/>
    </dgm:pt>
    <dgm:pt modelId="{7E83A905-EAEF-415E-839B-1B01EFE284EA}" type="pres">
      <dgm:prSet presAssocID="{4DEE6531-0260-40EC-A441-DA2FD8B9DD3E}" presName="hierChild5" presStyleCnt="0"/>
      <dgm:spPr/>
    </dgm:pt>
    <dgm:pt modelId="{D241EECE-0AB2-4C25-84A3-EF777D7CC8C4}" type="pres">
      <dgm:prSet presAssocID="{3F833F80-923D-4EBB-9F5A-4434518E290F}" presName="Name37" presStyleLbl="parChTrans1D2" presStyleIdx="1" presStyleCnt="2"/>
      <dgm:spPr/>
    </dgm:pt>
    <dgm:pt modelId="{8FCCCEAB-4843-4B2A-AC0A-9677B4F4903B}" type="pres">
      <dgm:prSet presAssocID="{C7B90A7E-2ACB-424A-B14F-00E9FC385471}" presName="hierRoot2" presStyleCnt="0">
        <dgm:presLayoutVars>
          <dgm:hierBranch val="init"/>
        </dgm:presLayoutVars>
      </dgm:prSet>
      <dgm:spPr/>
    </dgm:pt>
    <dgm:pt modelId="{87DDE07D-62F5-430A-9493-16833239211D}" type="pres">
      <dgm:prSet presAssocID="{C7B90A7E-2ACB-424A-B14F-00E9FC385471}" presName="rootComposite" presStyleCnt="0"/>
      <dgm:spPr/>
    </dgm:pt>
    <dgm:pt modelId="{06484667-6262-42FE-ADCF-33F53A3C9011}" type="pres">
      <dgm:prSet presAssocID="{C7B90A7E-2ACB-424A-B14F-00E9FC385471}" presName="rootText" presStyleLbl="node2" presStyleIdx="1" presStyleCnt="2">
        <dgm:presLayoutVars>
          <dgm:chPref val="3"/>
        </dgm:presLayoutVars>
      </dgm:prSet>
      <dgm:spPr/>
    </dgm:pt>
    <dgm:pt modelId="{3946E1EF-996E-4CAE-B9A8-E3DBB2C91B15}" type="pres">
      <dgm:prSet presAssocID="{C7B90A7E-2ACB-424A-B14F-00E9FC385471}" presName="rootConnector" presStyleLbl="node2" presStyleIdx="1" presStyleCnt="2"/>
      <dgm:spPr/>
    </dgm:pt>
    <dgm:pt modelId="{FC97B26A-1372-4571-AE1D-1D4131083219}" type="pres">
      <dgm:prSet presAssocID="{C7B90A7E-2ACB-424A-B14F-00E9FC385471}" presName="hierChild4" presStyleCnt="0"/>
      <dgm:spPr/>
    </dgm:pt>
    <dgm:pt modelId="{CB392162-11F9-4DE6-A497-365FDBB964FE}" type="pres">
      <dgm:prSet presAssocID="{422BE4E6-3371-4A92-B820-043F856C36DE}" presName="Name37" presStyleLbl="parChTrans1D3" presStyleIdx="1" presStyleCnt="2"/>
      <dgm:spPr/>
    </dgm:pt>
    <dgm:pt modelId="{7E4C447B-6AEB-49B5-9E9B-CC40EE3D79A2}" type="pres">
      <dgm:prSet presAssocID="{24E0635A-550F-498E-9CEA-3D1178A837F4}" presName="hierRoot2" presStyleCnt="0">
        <dgm:presLayoutVars>
          <dgm:hierBranch val="init"/>
        </dgm:presLayoutVars>
      </dgm:prSet>
      <dgm:spPr/>
    </dgm:pt>
    <dgm:pt modelId="{E97B7A60-36FC-4EDC-B7E9-901573783F75}" type="pres">
      <dgm:prSet presAssocID="{24E0635A-550F-498E-9CEA-3D1178A837F4}" presName="rootComposite" presStyleCnt="0"/>
      <dgm:spPr/>
    </dgm:pt>
    <dgm:pt modelId="{DAAE033A-2835-4A19-BC24-C4B1BE54F98A}" type="pres">
      <dgm:prSet presAssocID="{24E0635A-550F-498E-9CEA-3D1178A837F4}" presName="rootText" presStyleLbl="node3" presStyleIdx="1" presStyleCnt="2">
        <dgm:presLayoutVars>
          <dgm:chPref val="3"/>
        </dgm:presLayoutVars>
      </dgm:prSet>
      <dgm:spPr/>
    </dgm:pt>
    <dgm:pt modelId="{6B0CCB0A-E277-495E-84BE-5E0AD5E8AA1F}" type="pres">
      <dgm:prSet presAssocID="{24E0635A-550F-498E-9CEA-3D1178A837F4}" presName="rootConnector" presStyleLbl="node3" presStyleIdx="1" presStyleCnt="2"/>
      <dgm:spPr/>
    </dgm:pt>
    <dgm:pt modelId="{3043832A-0C09-4109-B433-B2D51179BC62}" type="pres">
      <dgm:prSet presAssocID="{24E0635A-550F-498E-9CEA-3D1178A837F4}" presName="hierChild4" presStyleCnt="0"/>
      <dgm:spPr/>
    </dgm:pt>
    <dgm:pt modelId="{5E98E328-5892-4823-93FE-CC80043A1FC2}" type="pres">
      <dgm:prSet presAssocID="{24E0635A-550F-498E-9CEA-3D1178A837F4}" presName="hierChild5" presStyleCnt="0"/>
      <dgm:spPr/>
    </dgm:pt>
    <dgm:pt modelId="{8A509059-041D-4A35-AC13-E090335CADAF}" type="pres">
      <dgm:prSet presAssocID="{C7B90A7E-2ACB-424A-B14F-00E9FC385471}" presName="hierChild5" presStyleCnt="0"/>
      <dgm:spPr/>
    </dgm:pt>
    <dgm:pt modelId="{5F4A6AD6-4B81-488B-BF91-35A9764FE17C}" type="pres">
      <dgm:prSet presAssocID="{C33C79CD-1AA9-445B-A7F5-8ABCDAAE43CA}" presName="hierChild3" presStyleCnt="0"/>
      <dgm:spPr/>
    </dgm:pt>
  </dgm:ptLst>
  <dgm:cxnLst>
    <dgm:cxn modelId="{A25C1A03-CD96-4E79-B70B-502BBE2CCEA5}" type="presOf" srcId="{C7B1CC07-ECAD-46AF-BCC2-372EB5223B6F}" destId="{5CCB71E4-06B5-432E-9A82-F756AA0404D9}" srcOrd="0" destOrd="0" presId="urn:microsoft.com/office/officeart/2005/8/layout/orgChart1"/>
    <dgm:cxn modelId="{6B53D207-71F5-4E02-AA82-1D1F519B9A7A}" type="presOf" srcId="{C7B90A7E-2ACB-424A-B14F-00E9FC385471}" destId="{3946E1EF-996E-4CAE-B9A8-E3DBB2C91B15}" srcOrd="1" destOrd="0" presId="urn:microsoft.com/office/officeart/2005/8/layout/orgChart1"/>
    <dgm:cxn modelId="{5ED2520F-590B-417F-BC81-AF69A487B3A9}" type="presOf" srcId="{4DEE6531-0260-40EC-A441-DA2FD8B9DD3E}" destId="{59A6AB8F-68BC-492E-B55C-89243C8A4A38}" srcOrd="0" destOrd="0" presId="urn:microsoft.com/office/officeart/2005/8/layout/orgChart1"/>
    <dgm:cxn modelId="{D8F9091E-B84E-41B4-BE42-97EF51DF7265}" type="presOf" srcId="{C33C79CD-1AA9-445B-A7F5-8ABCDAAE43CA}" destId="{C30395FA-A3E8-48D0-8B68-2A5F8D9B4D51}" srcOrd="1" destOrd="0" presId="urn:microsoft.com/office/officeart/2005/8/layout/orgChart1"/>
    <dgm:cxn modelId="{FC03D923-1070-4AEB-9802-1E4544494B55}" srcId="{C33C79CD-1AA9-445B-A7F5-8ABCDAAE43CA}" destId="{4DEE6531-0260-40EC-A441-DA2FD8B9DD3E}" srcOrd="0" destOrd="0" parTransId="{E5C50D10-BC82-40E0-A623-ADB15CB75005}" sibTransId="{B125F1CD-5204-4DBA-AF97-40209C2C0DE0}"/>
    <dgm:cxn modelId="{E8532227-220A-4422-9141-58DEF1B8D486}" srcId="{C7B90A7E-2ACB-424A-B14F-00E9FC385471}" destId="{24E0635A-550F-498E-9CEA-3D1178A837F4}" srcOrd="0" destOrd="0" parTransId="{422BE4E6-3371-4A92-B820-043F856C36DE}" sibTransId="{E1A90037-C505-4193-9F26-AF773B31BAE8}"/>
    <dgm:cxn modelId="{3B3DAA43-4478-428A-AE9B-844FBDBDF815}" type="presOf" srcId="{E5C50D10-BC82-40E0-A623-ADB15CB75005}" destId="{C26FA514-2842-46AC-8664-74BF663CA931}" srcOrd="0" destOrd="0" presId="urn:microsoft.com/office/officeart/2005/8/layout/orgChart1"/>
    <dgm:cxn modelId="{461E7F46-BA42-4F3E-8EE6-617F6B13A218}" type="presOf" srcId="{6C20E58F-96DE-4974-BE83-476BF5F19D5C}" destId="{FB4696DF-8E1D-4254-BDD3-C525C7C39F64}" srcOrd="0" destOrd="0" presId="urn:microsoft.com/office/officeart/2005/8/layout/orgChart1"/>
    <dgm:cxn modelId="{48068D4A-0FCC-48FA-845D-A9C8DD30C8CC}" srcId="{4DEE6531-0260-40EC-A441-DA2FD8B9DD3E}" destId="{06066537-53A7-41EB-A2AD-70C62FB47D4A}" srcOrd="0" destOrd="0" parTransId="{E20A87FC-6B1E-497B-90CE-56CE44B70825}" sibTransId="{CFB28A85-B4C7-4528-A34D-1731AA58326B}"/>
    <dgm:cxn modelId="{08308765-F137-4882-9396-0ECEF31AAC99}" type="presOf" srcId="{06066537-53A7-41EB-A2AD-70C62FB47D4A}" destId="{BFF79A2B-9029-4F6C-813D-F16C4D8F41A4}" srcOrd="0" destOrd="0" presId="urn:microsoft.com/office/officeart/2005/8/layout/orgChart1"/>
    <dgm:cxn modelId="{4BA66368-C55C-44A2-91B9-4506188D4C16}" type="presOf" srcId="{24E0635A-550F-498E-9CEA-3D1178A837F4}" destId="{DAAE033A-2835-4A19-BC24-C4B1BE54F98A}" srcOrd="0" destOrd="0" presId="urn:microsoft.com/office/officeart/2005/8/layout/orgChart1"/>
    <dgm:cxn modelId="{D1E0E06B-38F6-4FFD-8DF5-9D51D7A1652A}" srcId="{C7B1CC07-ECAD-46AF-BCC2-372EB5223B6F}" destId="{C33C79CD-1AA9-445B-A7F5-8ABCDAAE43CA}" srcOrd="0" destOrd="0" parTransId="{1050038E-6285-4E07-8EB4-0718893074B3}" sibTransId="{8A30D425-FFD1-4CCF-8A50-2987D1E7E864}"/>
    <dgm:cxn modelId="{4CDE97A0-3CCD-47B1-B514-7D43FA9B83CB}" type="presOf" srcId="{10F6D2E0-0769-4BCD-BD96-FB05775C4606}" destId="{93C491FF-F2B6-469F-B03F-3A5F2D557A00}" srcOrd="0" destOrd="0" presId="urn:microsoft.com/office/officeart/2005/8/layout/orgChart1"/>
    <dgm:cxn modelId="{EE7AC3A7-4F52-4A4E-B022-2C0713AE50A2}" type="presOf" srcId="{6C20E58F-96DE-4974-BE83-476BF5F19D5C}" destId="{CC30F1B0-65BD-4D97-A3E1-44AE6C9CD71A}" srcOrd="1" destOrd="0" presId="urn:microsoft.com/office/officeart/2005/8/layout/orgChart1"/>
    <dgm:cxn modelId="{1649B4A8-A8E6-4508-AB21-19AD6212C063}" type="presOf" srcId="{E20A87FC-6B1E-497B-90CE-56CE44B70825}" destId="{DE1FE955-9B66-4C7C-BDE2-3187E14D12A4}" srcOrd="0" destOrd="0" presId="urn:microsoft.com/office/officeart/2005/8/layout/orgChart1"/>
    <dgm:cxn modelId="{60B7CCA8-8DA0-468E-BFA3-1AA230695805}" srcId="{C33C79CD-1AA9-445B-A7F5-8ABCDAAE43CA}" destId="{C7B90A7E-2ACB-424A-B14F-00E9FC385471}" srcOrd="1" destOrd="0" parTransId="{3F833F80-923D-4EBB-9F5A-4434518E290F}" sibTransId="{0196FA02-9D60-4FF4-B05B-E3437C7E551B}"/>
    <dgm:cxn modelId="{E293D3AB-F443-4DF4-9B8A-2C621DA63B81}" type="presOf" srcId="{422BE4E6-3371-4A92-B820-043F856C36DE}" destId="{CB392162-11F9-4DE6-A497-365FDBB964FE}" srcOrd="0" destOrd="0" presId="urn:microsoft.com/office/officeart/2005/8/layout/orgChart1"/>
    <dgm:cxn modelId="{88C2F6B9-5EC9-4D64-B6E4-0CD47D274F56}" type="presOf" srcId="{4DEE6531-0260-40EC-A441-DA2FD8B9DD3E}" destId="{F7B761EC-BBD7-4BCA-B86D-27CE1F90DB9A}" srcOrd="1" destOrd="0" presId="urn:microsoft.com/office/officeart/2005/8/layout/orgChart1"/>
    <dgm:cxn modelId="{B64D3EDE-5DDC-4417-BD2C-1CC5C358786E}" type="presOf" srcId="{3F833F80-923D-4EBB-9F5A-4434518E290F}" destId="{D241EECE-0AB2-4C25-84A3-EF777D7CC8C4}" srcOrd="0" destOrd="0" presId="urn:microsoft.com/office/officeart/2005/8/layout/orgChart1"/>
    <dgm:cxn modelId="{121D81DE-4A27-463C-AC24-4D22CFCB3F68}" type="presOf" srcId="{06066537-53A7-41EB-A2AD-70C62FB47D4A}" destId="{9C935D2F-B095-4CE8-85D7-EC48DE0810B6}" srcOrd="1" destOrd="0" presId="urn:microsoft.com/office/officeart/2005/8/layout/orgChart1"/>
    <dgm:cxn modelId="{5A1EF9E1-88C3-48FA-945D-0EDDD8CBDF40}" type="presOf" srcId="{24E0635A-550F-498E-9CEA-3D1178A837F4}" destId="{6B0CCB0A-E277-495E-84BE-5E0AD5E8AA1F}" srcOrd="1" destOrd="0" presId="urn:microsoft.com/office/officeart/2005/8/layout/orgChart1"/>
    <dgm:cxn modelId="{78EB95E2-1E68-4E14-B09B-C40F02747E91}" type="presOf" srcId="{C33C79CD-1AA9-445B-A7F5-8ABCDAAE43CA}" destId="{D2A2A562-0ABC-4F4C-AA06-B9BF77544F3D}" srcOrd="0" destOrd="0" presId="urn:microsoft.com/office/officeart/2005/8/layout/orgChart1"/>
    <dgm:cxn modelId="{042CD4E6-3B38-4EF6-8B6B-C534E03667A3}" srcId="{06066537-53A7-41EB-A2AD-70C62FB47D4A}" destId="{6C20E58F-96DE-4974-BE83-476BF5F19D5C}" srcOrd="0" destOrd="0" parTransId="{10F6D2E0-0769-4BCD-BD96-FB05775C4606}" sibTransId="{156A2402-C41B-44FC-8B27-7EE856386BA3}"/>
    <dgm:cxn modelId="{F3802FF5-0097-4B7D-8B20-5F9D0876253B}" type="presOf" srcId="{C7B90A7E-2ACB-424A-B14F-00E9FC385471}" destId="{06484667-6262-42FE-ADCF-33F53A3C9011}" srcOrd="0" destOrd="0" presId="urn:microsoft.com/office/officeart/2005/8/layout/orgChart1"/>
    <dgm:cxn modelId="{CF0642C9-4F1A-463A-89D0-8C622A5B46AF}" type="presParOf" srcId="{5CCB71E4-06B5-432E-9A82-F756AA0404D9}" destId="{90E803E5-9EEF-474C-A21F-EFC8C5345E9F}" srcOrd="0" destOrd="0" presId="urn:microsoft.com/office/officeart/2005/8/layout/orgChart1"/>
    <dgm:cxn modelId="{9F2AEA95-9D32-4BE5-A147-28B3000CE4F1}" type="presParOf" srcId="{90E803E5-9EEF-474C-A21F-EFC8C5345E9F}" destId="{60F83AE1-75F7-48AD-AADE-3B0259AEFF78}" srcOrd="0" destOrd="0" presId="urn:microsoft.com/office/officeart/2005/8/layout/orgChart1"/>
    <dgm:cxn modelId="{AD71804A-AF04-4762-8B47-02A4913D8431}" type="presParOf" srcId="{60F83AE1-75F7-48AD-AADE-3B0259AEFF78}" destId="{D2A2A562-0ABC-4F4C-AA06-B9BF77544F3D}" srcOrd="0" destOrd="0" presId="urn:microsoft.com/office/officeart/2005/8/layout/orgChart1"/>
    <dgm:cxn modelId="{89F0F7D5-9936-4872-A7CF-325917D77AD3}" type="presParOf" srcId="{60F83AE1-75F7-48AD-AADE-3B0259AEFF78}" destId="{C30395FA-A3E8-48D0-8B68-2A5F8D9B4D51}" srcOrd="1" destOrd="0" presId="urn:microsoft.com/office/officeart/2005/8/layout/orgChart1"/>
    <dgm:cxn modelId="{E9D33AF9-9192-4B74-AFB1-1E8DD5CEDE30}" type="presParOf" srcId="{90E803E5-9EEF-474C-A21F-EFC8C5345E9F}" destId="{9E118A90-BBC2-4885-9E23-3FC55328F58C}" srcOrd="1" destOrd="0" presId="urn:microsoft.com/office/officeart/2005/8/layout/orgChart1"/>
    <dgm:cxn modelId="{C6B1C2E4-2021-43A4-9262-6A52A4EAB399}" type="presParOf" srcId="{9E118A90-BBC2-4885-9E23-3FC55328F58C}" destId="{C26FA514-2842-46AC-8664-74BF663CA931}" srcOrd="0" destOrd="0" presId="urn:microsoft.com/office/officeart/2005/8/layout/orgChart1"/>
    <dgm:cxn modelId="{8BA68883-3BA0-4AA8-A5BB-AF59121C14C3}" type="presParOf" srcId="{9E118A90-BBC2-4885-9E23-3FC55328F58C}" destId="{2526E4EF-95C5-49AD-97A0-E4F34533FE48}" srcOrd="1" destOrd="0" presId="urn:microsoft.com/office/officeart/2005/8/layout/orgChart1"/>
    <dgm:cxn modelId="{5FBEFC12-690C-4BE9-970F-9AFFCAE965F0}" type="presParOf" srcId="{2526E4EF-95C5-49AD-97A0-E4F34533FE48}" destId="{33294368-AEB2-481A-B90D-A2AD7F3AE8F0}" srcOrd="0" destOrd="0" presId="urn:microsoft.com/office/officeart/2005/8/layout/orgChart1"/>
    <dgm:cxn modelId="{8D6CE298-46DD-407F-BD90-FD3A2576905B}" type="presParOf" srcId="{33294368-AEB2-481A-B90D-A2AD7F3AE8F0}" destId="{59A6AB8F-68BC-492E-B55C-89243C8A4A38}" srcOrd="0" destOrd="0" presId="urn:microsoft.com/office/officeart/2005/8/layout/orgChart1"/>
    <dgm:cxn modelId="{00DEC7CB-CCD0-4226-A449-11B3D1A76CA5}" type="presParOf" srcId="{33294368-AEB2-481A-B90D-A2AD7F3AE8F0}" destId="{F7B761EC-BBD7-4BCA-B86D-27CE1F90DB9A}" srcOrd="1" destOrd="0" presId="urn:microsoft.com/office/officeart/2005/8/layout/orgChart1"/>
    <dgm:cxn modelId="{C908A188-C4B0-4BC3-BB09-A020747DB88B}" type="presParOf" srcId="{2526E4EF-95C5-49AD-97A0-E4F34533FE48}" destId="{02D6B002-CF59-4FC3-B2AB-18D08EAA6448}" srcOrd="1" destOrd="0" presId="urn:microsoft.com/office/officeart/2005/8/layout/orgChart1"/>
    <dgm:cxn modelId="{373826B1-7763-4410-BEE5-5818D53E5EE9}" type="presParOf" srcId="{02D6B002-CF59-4FC3-B2AB-18D08EAA6448}" destId="{DE1FE955-9B66-4C7C-BDE2-3187E14D12A4}" srcOrd="0" destOrd="0" presId="urn:microsoft.com/office/officeart/2005/8/layout/orgChart1"/>
    <dgm:cxn modelId="{EE542A2C-9A67-44A7-BA16-178C32ABA636}" type="presParOf" srcId="{02D6B002-CF59-4FC3-B2AB-18D08EAA6448}" destId="{17F528A2-203C-4E6A-B254-36DC717F90A2}" srcOrd="1" destOrd="0" presId="urn:microsoft.com/office/officeart/2005/8/layout/orgChart1"/>
    <dgm:cxn modelId="{A8E147B0-2599-4BEA-B38A-1DE9FD7D4952}" type="presParOf" srcId="{17F528A2-203C-4E6A-B254-36DC717F90A2}" destId="{837FF429-B14C-4872-8CC3-89D48CE891D2}" srcOrd="0" destOrd="0" presId="urn:microsoft.com/office/officeart/2005/8/layout/orgChart1"/>
    <dgm:cxn modelId="{C8074EE4-49C9-446B-8924-1221BA3A6DC6}" type="presParOf" srcId="{837FF429-B14C-4872-8CC3-89D48CE891D2}" destId="{BFF79A2B-9029-4F6C-813D-F16C4D8F41A4}" srcOrd="0" destOrd="0" presId="urn:microsoft.com/office/officeart/2005/8/layout/orgChart1"/>
    <dgm:cxn modelId="{0DA2A1CA-3687-480D-A9F1-59C7CFD6D18A}" type="presParOf" srcId="{837FF429-B14C-4872-8CC3-89D48CE891D2}" destId="{9C935D2F-B095-4CE8-85D7-EC48DE0810B6}" srcOrd="1" destOrd="0" presId="urn:microsoft.com/office/officeart/2005/8/layout/orgChart1"/>
    <dgm:cxn modelId="{56ADCC8A-427B-411F-AD90-7007D510427D}" type="presParOf" srcId="{17F528A2-203C-4E6A-B254-36DC717F90A2}" destId="{68F8970C-05E4-44E3-BC70-C51F776A38AC}" srcOrd="1" destOrd="0" presId="urn:microsoft.com/office/officeart/2005/8/layout/orgChart1"/>
    <dgm:cxn modelId="{4EB8F3F4-BAA2-428F-8669-033C9F56F641}" type="presParOf" srcId="{68F8970C-05E4-44E3-BC70-C51F776A38AC}" destId="{93C491FF-F2B6-469F-B03F-3A5F2D557A00}" srcOrd="0" destOrd="0" presId="urn:microsoft.com/office/officeart/2005/8/layout/orgChart1"/>
    <dgm:cxn modelId="{481027B6-C6A5-4115-B6E8-5FEE4AC2A975}" type="presParOf" srcId="{68F8970C-05E4-44E3-BC70-C51F776A38AC}" destId="{ADC46D34-CA83-408A-B0E8-4D66CC72A681}" srcOrd="1" destOrd="0" presId="urn:microsoft.com/office/officeart/2005/8/layout/orgChart1"/>
    <dgm:cxn modelId="{92946E7B-01C3-4D5D-A782-BB5BDB3AA918}" type="presParOf" srcId="{ADC46D34-CA83-408A-B0E8-4D66CC72A681}" destId="{38A0D5CB-3123-44DA-B031-A8CF5F3EF92B}" srcOrd="0" destOrd="0" presId="urn:microsoft.com/office/officeart/2005/8/layout/orgChart1"/>
    <dgm:cxn modelId="{C15ED604-371C-4AF4-BDE3-2157FF0D5B04}" type="presParOf" srcId="{38A0D5CB-3123-44DA-B031-A8CF5F3EF92B}" destId="{FB4696DF-8E1D-4254-BDD3-C525C7C39F64}" srcOrd="0" destOrd="0" presId="urn:microsoft.com/office/officeart/2005/8/layout/orgChart1"/>
    <dgm:cxn modelId="{4E997AD5-71D8-4348-B82D-AC42F6356908}" type="presParOf" srcId="{38A0D5CB-3123-44DA-B031-A8CF5F3EF92B}" destId="{CC30F1B0-65BD-4D97-A3E1-44AE6C9CD71A}" srcOrd="1" destOrd="0" presId="urn:microsoft.com/office/officeart/2005/8/layout/orgChart1"/>
    <dgm:cxn modelId="{B0DCC0CF-D05D-4266-96E7-BB380CFB128B}" type="presParOf" srcId="{ADC46D34-CA83-408A-B0E8-4D66CC72A681}" destId="{D949C74F-4FEC-4D45-9DE1-B5961ECAE4CA}" srcOrd="1" destOrd="0" presId="urn:microsoft.com/office/officeart/2005/8/layout/orgChart1"/>
    <dgm:cxn modelId="{6E63D8F3-1A7F-4F48-AA73-20E5E506A16B}" type="presParOf" srcId="{ADC46D34-CA83-408A-B0E8-4D66CC72A681}" destId="{7828714E-9A80-43D1-99E0-987618EA2030}" srcOrd="2" destOrd="0" presId="urn:microsoft.com/office/officeart/2005/8/layout/orgChart1"/>
    <dgm:cxn modelId="{4BE8CE7C-9843-4670-B716-67F917422070}" type="presParOf" srcId="{17F528A2-203C-4E6A-B254-36DC717F90A2}" destId="{3C87071C-9AB7-4247-B7C0-F65FF1AF8FF5}" srcOrd="2" destOrd="0" presId="urn:microsoft.com/office/officeart/2005/8/layout/orgChart1"/>
    <dgm:cxn modelId="{61BB56DB-A6B7-416E-9479-A8C31DBBD4DC}" type="presParOf" srcId="{2526E4EF-95C5-49AD-97A0-E4F34533FE48}" destId="{7E83A905-EAEF-415E-839B-1B01EFE284EA}" srcOrd="2" destOrd="0" presId="urn:microsoft.com/office/officeart/2005/8/layout/orgChart1"/>
    <dgm:cxn modelId="{87D3D3EE-5839-4D4B-BAC0-EAC1E9672820}" type="presParOf" srcId="{9E118A90-BBC2-4885-9E23-3FC55328F58C}" destId="{D241EECE-0AB2-4C25-84A3-EF777D7CC8C4}" srcOrd="2" destOrd="0" presId="urn:microsoft.com/office/officeart/2005/8/layout/orgChart1"/>
    <dgm:cxn modelId="{17FEF188-4D53-494B-841F-DEF2E616BC59}" type="presParOf" srcId="{9E118A90-BBC2-4885-9E23-3FC55328F58C}" destId="{8FCCCEAB-4843-4B2A-AC0A-9677B4F4903B}" srcOrd="3" destOrd="0" presId="urn:microsoft.com/office/officeart/2005/8/layout/orgChart1"/>
    <dgm:cxn modelId="{5EC8000E-02CC-42E6-9397-07625250F973}" type="presParOf" srcId="{8FCCCEAB-4843-4B2A-AC0A-9677B4F4903B}" destId="{87DDE07D-62F5-430A-9493-16833239211D}" srcOrd="0" destOrd="0" presId="urn:microsoft.com/office/officeart/2005/8/layout/orgChart1"/>
    <dgm:cxn modelId="{57088F15-44EF-4E63-9C9A-96FE43BF34CF}" type="presParOf" srcId="{87DDE07D-62F5-430A-9493-16833239211D}" destId="{06484667-6262-42FE-ADCF-33F53A3C9011}" srcOrd="0" destOrd="0" presId="urn:microsoft.com/office/officeart/2005/8/layout/orgChart1"/>
    <dgm:cxn modelId="{B08042F0-7FB8-4DD3-857E-750C73F03A8F}" type="presParOf" srcId="{87DDE07D-62F5-430A-9493-16833239211D}" destId="{3946E1EF-996E-4CAE-B9A8-E3DBB2C91B15}" srcOrd="1" destOrd="0" presId="urn:microsoft.com/office/officeart/2005/8/layout/orgChart1"/>
    <dgm:cxn modelId="{3E78D0A0-0666-4A98-9B32-28CDE82CAF9F}" type="presParOf" srcId="{8FCCCEAB-4843-4B2A-AC0A-9677B4F4903B}" destId="{FC97B26A-1372-4571-AE1D-1D4131083219}" srcOrd="1" destOrd="0" presId="urn:microsoft.com/office/officeart/2005/8/layout/orgChart1"/>
    <dgm:cxn modelId="{B4098DAC-0B1A-46B1-9993-02061DF394E6}" type="presParOf" srcId="{FC97B26A-1372-4571-AE1D-1D4131083219}" destId="{CB392162-11F9-4DE6-A497-365FDBB964FE}" srcOrd="0" destOrd="0" presId="urn:microsoft.com/office/officeart/2005/8/layout/orgChart1"/>
    <dgm:cxn modelId="{32609789-00D9-42C9-AE13-B9CD94A09537}" type="presParOf" srcId="{FC97B26A-1372-4571-AE1D-1D4131083219}" destId="{7E4C447B-6AEB-49B5-9E9B-CC40EE3D79A2}" srcOrd="1" destOrd="0" presId="urn:microsoft.com/office/officeart/2005/8/layout/orgChart1"/>
    <dgm:cxn modelId="{11B93AC0-650E-4FBD-BE54-D5D6CB65B66D}" type="presParOf" srcId="{7E4C447B-6AEB-49B5-9E9B-CC40EE3D79A2}" destId="{E97B7A60-36FC-4EDC-B7E9-901573783F75}" srcOrd="0" destOrd="0" presId="urn:microsoft.com/office/officeart/2005/8/layout/orgChart1"/>
    <dgm:cxn modelId="{B503E535-BBBD-4E33-9091-E433970D9AC6}" type="presParOf" srcId="{E97B7A60-36FC-4EDC-B7E9-901573783F75}" destId="{DAAE033A-2835-4A19-BC24-C4B1BE54F98A}" srcOrd="0" destOrd="0" presId="urn:microsoft.com/office/officeart/2005/8/layout/orgChart1"/>
    <dgm:cxn modelId="{1CA46EDF-B2BD-400A-86C2-C19EC0D2B8CA}" type="presParOf" srcId="{E97B7A60-36FC-4EDC-B7E9-901573783F75}" destId="{6B0CCB0A-E277-495E-84BE-5E0AD5E8AA1F}" srcOrd="1" destOrd="0" presId="urn:microsoft.com/office/officeart/2005/8/layout/orgChart1"/>
    <dgm:cxn modelId="{D2EA8FF1-63A2-4CFA-BAEF-67B7D13E415F}" type="presParOf" srcId="{7E4C447B-6AEB-49B5-9E9B-CC40EE3D79A2}" destId="{3043832A-0C09-4109-B433-B2D51179BC62}" srcOrd="1" destOrd="0" presId="urn:microsoft.com/office/officeart/2005/8/layout/orgChart1"/>
    <dgm:cxn modelId="{34219709-1EE2-47C6-B82D-4F05286C6185}" type="presParOf" srcId="{7E4C447B-6AEB-49B5-9E9B-CC40EE3D79A2}" destId="{5E98E328-5892-4823-93FE-CC80043A1FC2}" srcOrd="2" destOrd="0" presId="urn:microsoft.com/office/officeart/2005/8/layout/orgChart1"/>
    <dgm:cxn modelId="{78901711-37B6-4987-B952-5F8BEDBDA7EE}" type="presParOf" srcId="{8FCCCEAB-4843-4B2A-AC0A-9677B4F4903B}" destId="{8A509059-041D-4A35-AC13-E090335CADAF}" srcOrd="2" destOrd="0" presId="urn:microsoft.com/office/officeart/2005/8/layout/orgChart1"/>
    <dgm:cxn modelId="{51371F93-93BE-4CF8-A289-C43AB98CDCF0}" type="presParOf" srcId="{90E803E5-9EEF-474C-A21F-EFC8C5345E9F}" destId="{5F4A6AD6-4B81-488B-BF91-35A9764FE17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B1CC07-ECAD-46AF-BCC2-372EB5223B6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NZ"/>
        </a:p>
      </dgm:t>
    </dgm:pt>
    <dgm:pt modelId="{C33C79CD-1AA9-445B-A7F5-8ABCDAAE43CA}">
      <dgm:prSet phldrT="[Text]"/>
      <dgm:spPr>
        <a:solidFill>
          <a:srgbClr val="7030A0"/>
        </a:solidFill>
        <a:ln>
          <a:noFill/>
        </a:ln>
      </dgm:spPr>
      <dgm:t>
        <a:bodyPr/>
        <a:lstStyle/>
        <a:p>
          <a:r>
            <a:rPr lang="en-NZ" b="1" i="0" u="none" dirty="0"/>
            <a:t>Grand Master</a:t>
          </a:r>
          <a:endParaRPr lang="en-NZ" b="1" dirty="0"/>
        </a:p>
      </dgm:t>
    </dgm:pt>
    <dgm:pt modelId="{1050038E-6285-4E07-8EB4-0718893074B3}" type="parTrans" cxnId="{D1E0E06B-38F6-4FFD-8DF5-9D51D7A1652A}">
      <dgm:prSet/>
      <dgm:spPr/>
      <dgm:t>
        <a:bodyPr/>
        <a:lstStyle/>
        <a:p>
          <a:endParaRPr lang="en-NZ"/>
        </a:p>
      </dgm:t>
    </dgm:pt>
    <dgm:pt modelId="{8A30D425-FFD1-4CCF-8A50-2987D1E7E864}" type="sibTrans" cxnId="{D1E0E06B-38F6-4FFD-8DF5-9D51D7A1652A}">
      <dgm:prSet/>
      <dgm:spPr/>
      <dgm:t>
        <a:bodyPr/>
        <a:lstStyle/>
        <a:p>
          <a:endParaRPr lang="en-NZ"/>
        </a:p>
      </dgm:t>
    </dgm:pt>
    <dgm:pt modelId="{D0EDA90A-C442-4634-954A-AF4D4867D9B5}">
      <dgm:prSet/>
      <dgm:spPr>
        <a:solidFill>
          <a:srgbClr val="002060"/>
        </a:solidFill>
        <a:ln>
          <a:noFill/>
        </a:ln>
      </dgm:spPr>
      <dgm:t>
        <a:bodyPr/>
        <a:lstStyle/>
        <a:p>
          <a:r>
            <a:rPr lang="en-NZ" b="1" i="0" u="none"/>
            <a:t>Deputy Grand Master</a:t>
          </a:r>
          <a:endParaRPr lang="en-NZ" b="1"/>
        </a:p>
      </dgm:t>
    </dgm:pt>
    <dgm:pt modelId="{3C48B621-103E-4632-9C6C-6AB08E15CE80}" type="parTrans" cxnId="{976DEF16-603A-4ACB-97A3-ED55BABE647B}">
      <dgm:prSet/>
      <dgm:spPr/>
      <dgm:t>
        <a:bodyPr/>
        <a:lstStyle/>
        <a:p>
          <a:endParaRPr lang="en-NZ"/>
        </a:p>
      </dgm:t>
    </dgm:pt>
    <dgm:pt modelId="{AE3B834F-47FF-4266-B8A0-B06B67FDD85F}" type="sibTrans" cxnId="{976DEF16-603A-4ACB-97A3-ED55BABE647B}">
      <dgm:prSet/>
      <dgm:spPr/>
      <dgm:t>
        <a:bodyPr/>
        <a:lstStyle/>
        <a:p>
          <a:endParaRPr lang="en-NZ"/>
        </a:p>
      </dgm:t>
    </dgm:pt>
    <dgm:pt modelId="{4DEE6531-0260-40EC-A441-DA2FD8B9DD3E}">
      <dgm:prSet/>
      <dgm:spPr>
        <a:solidFill>
          <a:srgbClr val="0070C0"/>
        </a:solidFill>
        <a:ln>
          <a:noFill/>
        </a:ln>
      </dgm:spPr>
      <dgm:t>
        <a:bodyPr/>
        <a:lstStyle/>
        <a:p>
          <a:r>
            <a:rPr lang="en-NZ" b="1" i="0" u="none"/>
            <a:t>Grand Chaplain</a:t>
          </a:r>
          <a:endParaRPr lang="en-NZ" b="1"/>
        </a:p>
      </dgm:t>
    </dgm:pt>
    <dgm:pt modelId="{E5C50D10-BC82-40E0-A623-ADB15CB75005}" type="parTrans" cxnId="{FC03D923-1070-4AEB-9802-1E4544494B55}">
      <dgm:prSet/>
      <dgm:spPr/>
      <dgm:t>
        <a:bodyPr/>
        <a:lstStyle/>
        <a:p>
          <a:endParaRPr lang="en-NZ"/>
        </a:p>
      </dgm:t>
    </dgm:pt>
    <dgm:pt modelId="{B125F1CD-5204-4DBA-AF97-40209C2C0DE0}" type="sibTrans" cxnId="{FC03D923-1070-4AEB-9802-1E4544494B55}">
      <dgm:prSet/>
      <dgm:spPr/>
      <dgm:t>
        <a:bodyPr/>
        <a:lstStyle/>
        <a:p>
          <a:endParaRPr lang="en-NZ"/>
        </a:p>
      </dgm:t>
    </dgm:pt>
    <dgm:pt modelId="{FF16192C-D394-4E7B-BB7F-178C4A3FDB9C}">
      <dgm:prSet/>
      <dgm:spPr>
        <a:solidFill>
          <a:srgbClr val="0070C0"/>
        </a:solidFill>
        <a:ln>
          <a:noFill/>
        </a:ln>
      </dgm:spPr>
      <dgm:t>
        <a:bodyPr/>
        <a:lstStyle/>
        <a:p>
          <a:r>
            <a:rPr lang="en-NZ" b="1" i="0" u="none"/>
            <a:t>Grand Superintendent of Ceremonies</a:t>
          </a:r>
          <a:endParaRPr lang="en-NZ" b="1"/>
        </a:p>
      </dgm:t>
    </dgm:pt>
    <dgm:pt modelId="{6985C348-1D62-488D-B42F-A152EC6D0C90}" type="parTrans" cxnId="{97CE80F2-C3A5-437B-B923-4B432E9EC10E}">
      <dgm:prSet/>
      <dgm:spPr/>
      <dgm:t>
        <a:bodyPr/>
        <a:lstStyle/>
        <a:p>
          <a:endParaRPr lang="en-NZ"/>
        </a:p>
      </dgm:t>
    </dgm:pt>
    <dgm:pt modelId="{D7DA55B2-FC13-42F1-B8F9-1A411EBEC6CC}" type="sibTrans" cxnId="{97CE80F2-C3A5-437B-B923-4B432E9EC10E}">
      <dgm:prSet/>
      <dgm:spPr/>
      <dgm:t>
        <a:bodyPr/>
        <a:lstStyle/>
        <a:p>
          <a:endParaRPr lang="en-NZ"/>
        </a:p>
      </dgm:t>
    </dgm:pt>
    <dgm:pt modelId="{0B8AFD25-EFE5-4008-B74A-8116D968C43B}">
      <dgm:prSet custT="1"/>
      <dgm:spPr>
        <a:solidFill>
          <a:srgbClr val="00B0F0"/>
        </a:solidFill>
        <a:ln>
          <a:noFill/>
        </a:ln>
      </dgm:spPr>
      <dgm:t>
        <a:bodyPr/>
        <a:lstStyle/>
        <a:p>
          <a:r>
            <a:rPr lang="en-NZ" sz="1000" b="1" i="0" u="none" dirty="0"/>
            <a:t>Ceremonial Team</a:t>
          </a:r>
          <a:endParaRPr lang="en-NZ" sz="1000" b="1" dirty="0"/>
        </a:p>
      </dgm:t>
    </dgm:pt>
    <dgm:pt modelId="{FC3FB0BC-FDD9-4C02-BDFA-0659DA8FBCEF}" type="parTrans" cxnId="{5947B18E-F0C2-47BF-8C7B-8BBBEA06609A}">
      <dgm:prSet/>
      <dgm:spPr/>
      <dgm:t>
        <a:bodyPr/>
        <a:lstStyle/>
        <a:p>
          <a:endParaRPr lang="en-NZ"/>
        </a:p>
      </dgm:t>
    </dgm:pt>
    <dgm:pt modelId="{288DCCCE-9ECD-44CB-9AD5-048F3D02F7C4}" type="sibTrans" cxnId="{5947B18E-F0C2-47BF-8C7B-8BBBEA06609A}">
      <dgm:prSet/>
      <dgm:spPr/>
      <dgm:t>
        <a:bodyPr/>
        <a:lstStyle/>
        <a:p>
          <a:endParaRPr lang="en-NZ"/>
        </a:p>
      </dgm:t>
    </dgm:pt>
    <dgm:pt modelId="{06066537-53A7-41EB-A2AD-70C62FB47D4A}">
      <dgm:prSet/>
      <dgm:spPr>
        <a:solidFill>
          <a:srgbClr val="0070C0"/>
        </a:solidFill>
        <a:ln>
          <a:noFill/>
        </a:ln>
      </dgm:spPr>
      <dgm:t>
        <a:bodyPr/>
        <a:lstStyle/>
        <a:p>
          <a:r>
            <a:rPr lang="en-NZ" b="1" i="0" u="none"/>
            <a:t>Grand Superintendent of Education</a:t>
          </a:r>
          <a:endParaRPr lang="en-NZ" b="1"/>
        </a:p>
      </dgm:t>
    </dgm:pt>
    <dgm:pt modelId="{E20A87FC-6B1E-497B-90CE-56CE44B70825}" type="parTrans" cxnId="{48068D4A-0FCC-48FA-845D-A9C8DD30C8CC}">
      <dgm:prSet/>
      <dgm:spPr/>
      <dgm:t>
        <a:bodyPr/>
        <a:lstStyle/>
        <a:p>
          <a:endParaRPr lang="en-NZ"/>
        </a:p>
      </dgm:t>
    </dgm:pt>
    <dgm:pt modelId="{CFB28A85-B4C7-4528-A34D-1731AA58326B}" type="sibTrans" cxnId="{48068D4A-0FCC-48FA-845D-A9C8DD30C8CC}">
      <dgm:prSet/>
      <dgm:spPr/>
      <dgm:t>
        <a:bodyPr/>
        <a:lstStyle/>
        <a:p>
          <a:endParaRPr lang="en-NZ"/>
        </a:p>
      </dgm:t>
    </dgm:pt>
    <dgm:pt modelId="{6C20E58F-96DE-4974-BE83-476BF5F19D5C}">
      <dgm:prSet/>
      <dgm:spPr>
        <a:solidFill>
          <a:srgbClr val="92D050"/>
        </a:solidFill>
        <a:ln>
          <a:prstDash val="dash"/>
        </a:ln>
      </dgm:spPr>
      <dgm:t>
        <a:bodyPr/>
        <a:lstStyle/>
        <a:p>
          <a:r>
            <a:rPr lang="en-NZ" b="1" i="0" u="none"/>
            <a:t>District Education Officers x 8</a:t>
          </a:r>
          <a:endParaRPr lang="en-NZ" b="1"/>
        </a:p>
      </dgm:t>
    </dgm:pt>
    <dgm:pt modelId="{10F6D2E0-0769-4BCD-BD96-FB05775C4606}" type="parTrans" cxnId="{042CD4E6-3B38-4EF6-8B6B-C534E03667A3}">
      <dgm:prSet/>
      <dgm:spPr/>
      <dgm:t>
        <a:bodyPr/>
        <a:lstStyle/>
        <a:p>
          <a:endParaRPr lang="en-NZ"/>
        </a:p>
      </dgm:t>
    </dgm:pt>
    <dgm:pt modelId="{156A2402-C41B-44FC-8B27-7EE856386BA3}" type="sibTrans" cxnId="{042CD4E6-3B38-4EF6-8B6B-C534E03667A3}">
      <dgm:prSet/>
      <dgm:spPr/>
      <dgm:t>
        <a:bodyPr/>
        <a:lstStyle/>
        <a:p>
          <a:endParaRPr lang="en-NZ"/>
        </a:p>
      </dgm:t>
    </dgm:pt>
    <dgm:pt modelId="{C7B90A7E-2ACB-424A-B14F-00E9FC385471}">
      <dgm:prSet/>
      <dgm:spPr>
        <a:solidFill>
          <a:srgbClr val="002060"/>
        </a:solidFill>
        <a:ln>
          <a:noFill/>
        </a:ln>
      </dgm:spPr>
      <dgm:t>
        <a:bodyPr/>
        <a:lstStyle/>
        <a:p>
          <a:r>
            <a:rPr lang="en-NZ" b="1" i="0" u="none" dirty="0"/>
            <a:t>Grand Secretary</a:t>
          </a:r>
          <a:endParaRPr lang="en-NZ" b="1" dirty="0"/>
        </a:p>
      </dgm:t>
    </dgm:pt>
    <dgm:pt modelId="{3F833F80-923D-4EBB-9F5A-4434518E290F}" type="parTrans" cxnId="{60B7CCA8-8DA0-468E-BFA3-1AA230695805}">
      <dgm:prSet/>
      <dgm:spPr/>
      <dgm:t>
        <a:bodyPr/>
        <a:lstStyle/>
        <a:p>
          <a:endParaRPr lang="en-NZ"/>
        </a:p>
      </dgm:t>
    </dgm:pt>
    <dgm:pt modelId="{0196FA02-9D60-4FF4-B05B-E3437C7E551B}" type="sibTrans" cxnId="{60B7CCA8-8DA0-468E-BFA3-1AA230695805}">
      <dgm:prSet/>
      <dgm:spPr/>
      <dgm:t>
        <a:bodyPr/>
        <a:lstStyle/>
        <a:p>
          <a:endParaRPr lang="en-NZ"/>
        </a:p>
      </dgm:t>
    </dgm:pt>
    <dgm:pt modelId="{24E0635A-550F-498E-9CEA-3D1178A837F4}">
      <dgm:prSet/>
      <dgm:spPr>
        <a:solidFill>
          <a:srgbClr val="0070C0"/>
        </a:solidFill>
        <a:ln>
          <a:noFill/>
        </a:ln>
      </dgm:spPr>
      <dgm:t>
        <a:bodyPr/>
        <a:lstStyle/>
        <a:p>
          <a:r>
            <a:rPr lang="en-NZ" b="1" i="0" u="none" dirty="0"/>
            <a:t>Grand Registrar</a:t>
          </a:r>
          <a:endParaRPr lang="en-NZ" b="1" dirty="0"/>
        </a:p>
      </dgm:t>
    </dgm:pt>
    <dgm:pt modelId="{422BE4E6-3371-4A92-B820-043F856C36DE}" type="parTrans" cxnId="{E8532227-220A-4422-9141-58DEF1B8D486}">
      <dgm:prSet/>
      <dgm:spPr/>
      <dgm:t>
        <a:bodyPr/>
        <a:lstStyle/>
        <a:p>
          <a:endParaRPr lang="en-NZ"/>
        </a:p>
      </dgm:t>
    </dgm:pt>
    <dgm:pt modelId="{E1A90037-C505-4193-9F26-AF773B31BAE8}" type="sibTrans" cxnId="{E8532227-220A-4422-9141-58DEF1B8D486}">
      <dgm:prSet/>
      <dgm:spPr/>
      <dgm:t>
        <a:bodyPr/>
        <a:lstStyle/>
        <a:p>
          <a:endParaRPr lang="en-NZ"/>
        </a:p>
      </dgm:t>
    </dgm:pt>
    <dgm:pt modelId="{274E17B1-1C03-4CD1-A80A-1CA872D5FCE4}">
      <dgm:prSet/>
      <dgm:spPr>
        <a:solidFill>
          <a:srgbClr val="0070C0"/>
        </a:solidFill>
        <a:ln>
          <a:noFill/>
        </a:ln>
      </dgm:spPr>
      <dgm:t>
        <a:bodyPr/>
        <a:lstStyle/>
        <a:p>
          <a:r>
            <a:rPr lang="en-NZ" b="1" i="0" u="none" dirty="0"/>
            <a:t>Grand Treasurer</a:t>
          </a:r>
          <a:endParaRPr lang="en-NZ" b="1" dirty="0"/>
        </a:p>
      </dgm:t>
    </dgm:pt>
    <dgm:pt modelId="{F549AFE6-FBFE-426E-99A2-ACDFB4413C35}" type="parTrans" cxnId="{F3500847-F30C-496D-A606-0949AA621E63}">
      <dgm:prSet/>
      <dgm:spPr/>
      <dgm:t>
        <a:bodyPr/>
        <a:lstStyle/>
        <a:p>
          <a:endParaRPr lang="en-NZ"/>
        </a:p>
      </dgm:t>
    </dgm:pt>
    <dgm:pt modelId="{F0BC56A7-C06B-41EE-8C1E-5D36788B024B}" type="sibTrans" cxnId="{F3500847-F30C-496D-A606-0949AA621E63}">
      <dgm:prSet/>
      <dgm:spPr/>
      <dgm:t>
        <a:bodyPr/>
        <a:lstStyle/>
        <a:p>
          <a:endParaRPr lang="en-NZ"/>
        </a:p>
      </dgm:t>
    </dgm:pt>
    <dgm:pt modelId="{D3C274FA-228D-4DBA-A2AA-DB05E473A2FF}">
      <dgm:prSet/>
      <dgm:spPr>
        <a:solidFill>
          <a:srgbClr val="002060"/>
        </a:solidFill>
        <a:ln>
          <a:noFill/>
        </a:ln>
      </dgm:spPr>
      <dgm:t>
        <a:bodyPr/>
        <a:lstStyle/>
        <a:p>
          <a:r>
            <a:rPr lang="en-NZ" b="1" i="0" u="none" dirty="0"/>
            <a:t>Junior Grand Warden</a:t>
          </a:r>
          <a:endParaRPr lang="en-NZ" b="1" dirty="0"/>
        </a:p>
      </dgm:t>
    </dgm:pt>
    <dgm:pt modelId="{B9C5B9BB-B51D-4944-BA89-99057D9839BE}" type="parTrans" cxnId="{C22A6F3B-E801-4ECF-9084-E71498DBF7E4}">
      <dgm:prSet/>
      <dgm:spPr/>
      <dgm:t>
        <a:bodyPr/>
        <a:lstStyle/>
        <a:p>
          <a:endParaRPr lang="en-NZ"/>
        </a:p>
      </dgm:t>
    </dgm:pt>
    <dgm:pt modelId="{2205C5E0-AB8D-4366-A896-D158CCFBD83B}" type="sibTrans" cxnId="{C22A6F3B-E801-4ECF-9084-E71498DBF7E4}">
      <dgm:prSet/>
      <dgm:spPr/>
      <dgm:t>
        <a:bodyPr/>
        <a:lstStyle/>
        <a:p>
          <a:endParaRPr lang="en-NZ"/>
        </a:p>
      </dgm:t>
    </dgm:pt>
    <dgm:pt modelId="{50866CCE-9760-4A6F-9217-1E0066CCDC1C}">
      <dgm:prSet/>
      <dgm:spPr>
        <a:solidFill>
          <a:srgbClr val="0070C0"/>
        </a:solidFill>
        <a:ln>
          <a:noFill/>
        </a:ln>
      </dgm:spPr>
      <dgm:t>
        <a:bodyPr/>
        <a:lstStyle/>
        <a:p>
          <a:r>
            <a:rPr lang="en-NZ" b="1" i="0" u="none"/>
            <a:t>District Grand Master UNI</a:t>
          </a:r>
          <a:endParaRPr lang="en-NZ" b="1"/>
        </a:p>
      </dgm:t>
    </dgm:pt>
    <dgm:pt modelId="{49BAD93F-C27B-4409-B871-D1BC2D72F251}" type="parTrans" cxnId="{93A7B7D2-C7BC-4D3D-9680-AAE208AE88E3}">
      <dgm:prSet/>
      <dgm:spPr/>
      <dgm:t>
        <a:bodyPr/>
        <a:lstStyle/>
        <a:p>
          <a:endParaRPr lang="en-NZ"/>
        </a:p>
      </dgm:t>
    </dgm:pt>
    <dgm:pt modelId="{344540F4-8690-42AD-90A2-5E2014DDA069}" type="sibTrans" cxnId="{93A7B7D2-C7BC-4D3D-9680-AAE208AE88E3}">
      <dgm:prSet/>
      <dgm:spPr/>
      <dgm:t>
        <a:bodyPr/>
        <a:lstStyle/>
        <a:p>
          <a:endParaRPr lang="en-NZ"/>
        </a:p>
      </dgm:t>
    </dgm:pt>
    <dgm:pt modelId="{D84E8B82-B61F-4F94-BC28-B98493478F09}">
      <dgm:prSet custT="1"/>
      <dgm:spPr>
        <a:solidFill>
          <a:srgbClr val="00B0F0"/>
        </a:solidFill>
        <a:ln>
          <a:noFill/>
        </a:ln>
      </dgm:spPr>
      <dgm:t>
        <a:bodyPr/>
        <a:lstStyle/>
        <a:p>
          <a:r>
            <a:rPr lang="en-NZ" sz="1000" b="1" i="0" u="none" dirty="0"/>
            <a:t>District Team</a:t>
          </a:r>
          <a:endParaRPr lang="en-NZ" sz="1000" b="1" dirty="0"/>
        </a:p>
      </dgm:t>
    </dgm:pt>
    <dgm:pt modelId="{81BDECED-E7CC-43AC-8BB3-E4094082DDB4}" type="parTrans" cxnId="{046D279F-4853-4978-8CBA-DE6027CE2FE0}">
      <dgm:prSet/>
      <dgm:spPr/>
      <dgm:t>
        <a:bodyPr/>
        <a:lstStyle/>
        <a:p>
          <a:endParaRPr lang="en-NZ"/>
        </a:p>
      </dgm:t>
    </dgm:pt>
    <dgm:pt modelId="{D8C4167C-4E92-43FF-927C-A98880F8A229}" type="sibTrans" cxnId="{046D279F-4853-4978-8CBA-DE6027CE2FE0}">
      <dgm:prSet/>
      <dgm:spPr/>
      <dgm:t>
        <a:bodyPr/>
        <a:lstStyle/>
        <a:p>
          <a:endParaRPr lang="en-NZ"/>
        </a:p>
      </dgm:t>
    </dgm:pt>
    <dgm:pt modelId="{2EEF4254-EC2D-42D4-A79E-EEC46D0AF5FE}">
      <dgm:prSet custT="1"/>
      <dgm:spPr>
        <a:solidFill>
          <a:srgbClr val="00B0F0"/>
        </a:solidFill>
        <a:ln>
          <a:noFill/>
        </a:ln>
      </dgm:spPr>
      <dgm:t>
        <a:bodyPr/>
        <a:lstStyle/>
        <a:p>
          <a:r>
            <a:rPr lang="en-NZ" sz="1000" b="1" i="0" u="none" dirty="0"/>
            <a:t>District Team</a:t>
          </a:r>
          <a:endParaRPr lang="en-NZ" sz="1000" b="1" dirty="0"/>
        </a:p>
      </dgm:t>
    </dgm:pt>
    <dgm:pt modelId="{9287569E-3EFB-40A0-B1CA-2A3A2D90F8ED}" type="parTrans" cxnId="{C28465AF-314A-40BA-991D-5F8AF7F873CE}">
      <dgm:prSet/>
      <dgm:spPr/>
      <dgm:t>
        <a:bodyPr/>
        <a:lstStyle/>
        <a:p>
          <a:endParaRPr lang="en-NZ"/>
        </a:p>
      </dgm:t>
    </dgm:pt>
    <dgm:pt modelId="{896872F0-85CA-4EB3-87BE-28A052E74546}" type="sibTrans" cxnId="{C28465AF-314A-40BA-991D-5F8AF7F873CE}">
      <dgm:prSet/>
      <dgm:spPr/>
      <dgm:t>
        <a:bodyPr/>
        <a:lstStyle/>
        <a:p>
          <a:endParaRPr lang="en-NZ"/>
        </a:p>
      </dgm:t>
    </dgm:pt>
    <dgm:pt modelId="{68B2E413-F683-49A4-9449-98BACDB982DC}">
      <dgm:prSet/>
      <dgm:spPr>
        <a:solidFill>
          <a:srgbClr val="0070C0"/>
        </a:solidFill>
        <a:ln>
          <a:noFill/>
        </a:ln>
      </dgm:spPr>
      <dgm:t>
        <a:bodyPr/>
        <a:lstStyle/>
        <a:p>
          <a:r>
            <a:rPr lang="en-NZ" b="1" i="0" u="none"/>
            <a:t>District Grand Master CNI</a:t>
          </a:r>
          <a:endParaRPr lang="en-NZ" b="1"/>
        </a:p>
      </dgm:t>
    </dgm:pt>
    <dgm:pt modelId="{BFAC5C5E-0C96-4755-AD8F-AF9744B88CCF}" type="parTrans" cxnId="{E973B571-BF96-47C9-80F5-09F799F052D1}">
      <dgm:prSet/>
      <dgm:spPr/>
      <dgm:t>
        <a:bodyPr/>
        <a:lstStyle/>
        <a:p>
          <a:endParaRPr lang="en-NZ"/>
        </a:p>
      </dgm:t>
    </dgm:pt>
    <dgm:pt modelId="{E259416C-20E0-4A4A-B83E-1EE25B0894A1}" type="sibTrans" cxnId="{E973B571-BF96-47C9-80F5-09F799F052D1}">
      <dgm:prSet/>
      <dgm:spPr/>
      <dgm:t>
        <a:bodyPr/>
        <a:lstStyle/>
        <a:p>
          <a:endParaRPr lang="en-NZ"/>
        </a:p>
      </dgm:t>
    </dgm:pt>
    <dgm:pt modelId="{62FD9232-1AB7-45EB-8D13-AD13A844108E}">
      <dgm:prSet custT="1"/>
      <dgm:spPr>
        <a:solidFill>
          <a:srgbClr val="00B0F0"/>
        </a:solidFill>
        <a:ln>
          <a:noFill/>
        </a:ln>
      </dgm:spPr>
      <dgm:t>
        <a:bodyPr/>
        <a:lstStyle/>
        <a:p>
          <a:r>
            <a:rPr lang="en-NZ" sz="1000" b="1" i="0" u="none" dirty="0"/>
            <a:t>District Team</a:t>
          </a:r>
          <a:endParaRPr lang="en-NZ" sz="1000" b="1" dirty="0"/>
        </a:p>
      </dgm:t>
    </dgm:pt>
    <dgm:pt modelId="{0732DC4D-3CF8-4E61-AFC4-590CAEBB0525}" type="parTrans" cxnId="{AC6837E2-D4F1-4163-BB83-1048A7B77D15}">
      <dgm:prSet/>
      <dgm:spPr/>
      <dgm:t>
        <a:bodyPr/>
        <a:lstStyle/>
        <a:p>
          <a:endParaRPr lang="en-NZ"/>
        </a:p>
      </dgm:t>
    </dgm:pt>
    <dgm:pt modelId="{F33BD210-6005-4B43-8DD0-7EFD03979EAD}" type="sibTrans" cxnId="{AC6837E2-D4F1-4163-BB83-1048A7B77D15}">
      <dgm:prSet/>
      <dgm:spPr/>
      <dgm:t>
        <a:bodyPr/>
        <a:lstStyle/>
        <a:p>
          <a:endParaRPr lang="en-NZ"/>
        </a:p>
      </dgm:t>
    </dgm:pt>
    <dgm:pt modelId="{E4EE1BE0-42A6-4E28-83AC-31B2ED1D5774}">
      <dgm:prSet/>
      <dgm:spPr>
        <a:solidFill>
          <a:srgbClr val="0070C0"/>
        </a:solidFill>
        <a:ln>
          <a:noFill/>
        </a:ln>
      </dgm:spPr>
      <dgm:t>
        <a:bodyPr/>
        <a:lstStyle/>
        <a:p>
          <a:r>
            <a:rPr lang="en-NZ" b="1" i="0" u="none"/>
            <a:t>District Grand Master LNI</a:t>
          </a:r>
          <a:endParaRPr lang="en-NZ" b="1"/>
        </a:p>
      </dgm:t>
    </dgm:pt>
    <dgm:pt modelId="{A73C43AB-B0CF-4861-ABF5-B17E361B7E40}" type="parTrans" cxnId="{8BE5DD9F-C36B-401A-94B5-D1C971485D31}">
      <dgm:prSet/>
      <dgm:spPr/>
      <dgm:t>
        <a:bodyPr/>
        <a:lstStyle/>
        <a:p>
          <a:endParaRPr lang="en-NZ"/>
        </a:p>
      </dgm:t>
    </dgm:pt>
    <dgm:pt modelId="{3F8817B7-C725-44B5-93FF-8A2FB232AA2C}" type="sibTrans" cxnId="{8BE5DD9F-C36B-401A-94B5-D1C971485D31}">
      <dgm:prSet/>
      <dgm:spPr/>
      <dgm:t>
        <a:bodyPr/>
        <a:lstStyle/>
        <a:p>
          <a:endParaRPr lang="en-NZ"/>
        </a:p>
      </dgm:t>
    </dgm:pt>
    <dgm:pt modelId="{96168B77-DA3B-4139-BB34-F1DC45C72138}">
      <dgm:prSet custT="1"/>
      <dgm:spPr>
        <a:solidFill>
          <a:srgbClr val="00B0F0"/>
        </a:solidFill>
        <a:ln>
          <a:noFill/>
        </a:ln>
      </dgm:spPr>
      <dgm:t>
        <a:bodyPr/>
        <a:lstStyle/>
        <a:p>
          <a:r>
            <a:rPr lang="en-NZ" sz="1000" b="1" i="0" u="none" dirty="0"/>
            <a:t>District Team</a:t>
          </a:r>
          <a:endParaRPr lang="en-NZ" sz="1000" b="1" dirty="0"/>
        </a:p>
      </dgm:t>
    </dgm:pt>
    <dgm:pt modelId="{4899EAEB-D54C-4174-A33A-FDEC7E2FA13C}" type="parTrans" cxnId="{16F2E26B-768E-42AD-8F95-7751B1A92F5B}">
      <dgm:prSet/>
      <dgm:spPr/>
      <dgm:t>
        <a:bodyPr/>
        <a:lstStyle/>
        <a:p>
          <a:endParaRPr lang="en-NZ"/>
        </a:p>
      </dgm:t>
    </dgm:pt>
    <dgm:pt modelId="{1FE74772-F77D-4A24-8B3D-66442E779356}" type="sibTrans" cxnId="{16F2E26B-768E-42AD-8F95-7751B1A92F5B}">
      <dgm:prSet/>
      <dgm:spPr/>
      <dgm:t>
        <a:bodyPr/>
        <a:lstStyle/>
        <a:p>
          <a:endParaRPr lang="en-NZ"/>
        </a:p>
      </dgm:t>
    </dgm:pt>
    <dgm:pt modelId="{4CC152C3-68A9-4E59-A9AB-D2C6C96C3FE9}">
      <dgm:prSet/>
      <dgm:spPr>
        <a:solidFill>
          <a:srgbClr val="002060"/>
        </a:solidFill>
        <a:ln>
          <a:noFill/>
        </a:ln>
      </dgm:spPr>
      <dgm:t>
        <a:bodyPr/>
        <a:lstStyle/>
        <a:p>
          <a:r>
            <a:rPr lang="en-NZ" b="1" i="0" u="none"/>
            <a:t>Senior Grand Warden</a:t>
          </a:r>
          <a:endParaRPr lang="en-NZ" b="1"/>
        </a:p>
      </dgm:t>
    </dgm:pt>
    <dgm:pt modelId="{05B004B9-09FD-4549-A8AE-5231D0666929}" type="parTrans" cxnId="{1FF5E5B3-D0AF-47F7-85E2-87003659A16F}">
      <dgm:prSet/>
      <dgm:spPr/>
      <dgm:t>
        <a:bodyPr/>
        <a:lstStyle/>
        <a:p>
          <a:endParaRPr lang="en-NZ"/>
        </a:p>
      </dgm:t>
    </dgm:pt>
    <dgm:pt modelId="{ACF25D8B-C01E-465F-8167-5AD7E15B6D43}" type="sibTrans" cxnId="{1FF5E5B3-D0AF-47F7-85E2-87003659A16F}">
      <dgm:prSet/>
      <dgm:spPr/>
      <dgm:t>
        <a:bodyPr/>
        <a:lstStyle/>
        <a:p>
          <a:endParaRPr lang="en-NZ"/>
        </a:p>
      </dgm:t>
    </dgm:pt>
    <dgm:pt modelId="{7C4784F6-7BAA-4E75-BAA3-15FDD134A610}">
      <dgm:prSet/>
      <dgm:spPr>
        <a:solidFill>
          <a:srgbClr val="0070C0"/>
        </a:solidFill>
        <a:ln>
          <a:noFill/>
        </a:ln>
      </dgm:spPr>
      <dgm:t>
        <a:bodyPr/>
        <a:lstStyle/>
        <a:p>
          <a:r>
            <a:rPr lang="en-NZ" b="1" i="0" u="none"/>
            <a:t>District Grand Master U-W SI</a:t>
          </a:r>
          <a:endParaRPr lang="en-NZ" b="1"/>
        </a:p>
      </dgm:t>
    </dgm:pt>
    <dgm:pt modelId="{2D7B4C65-F590-41A6-BC53-F2358A0F5DD3}" type="parTrans" cxnId="{D09AA82E-E3C8-461C-B998-9E7D83B16AD4}">
      <dgm:prSet/>
      <dgm:spPr/>
      <dgm:t>
        <a:bodyPr/>
        <a:lstStyle/>
        <a:p>
          <a:endParaRPr lang="en-NZ"/>
        </a:p>
      </dgm:t>
    </dgm:pt>
    <dgm:pt modelId="{85FC6342-9095-4AB0-90AD-1507D427F6E2}" type="sibTrans" cxnId="{D09AA82E-E3C8-461C-B998-9E7D83B16AD4}">
      <dgm:prSet/>
      <dgm:spPr/>
      <dgm:t>
        <a:bodyPr/>
        <a:lstStyle/>
        <a:p>
          <a:endParaRPr lang="en-NZ"/>
        </a:p>
      </dgm:t>
    </dgm:pt>
    <dgm:pt modelId="{096CBCBD-ACAA-4B22-8A82-8861A1D63E7C}">
      <dgm:prSet custT="1"/>
      <dgm:spPr>
        <a:solidFill>
          <a:srgbClr val="00B0F0"/>
        </a:solidFill>
        <a:ln>
          <a:noFill/>
        </a:ln>
      </dgm:spPr>
      <dgm:t>
        <a:bodyPr/>
        <a:lstStyle/>
        <a:p>
          <a:r>
            <a:rPr lang="en-NZ" sz="1000" b="1" i="0" u="none" dirty="0"/>
            <a:t>District Team</a:t>
          </a:r>
          <a:endParaRPr lang="en-NZ" sz="1000" b="1" dirty="0"/>
        </a:p>
      </dgm:t>
    </dgm:pt>
    <dgm:pt modelId="{27643F60-1563-4C09-91F7-9580CFEF2462}" type="parTrans" cxnId="{418B4C2B-5D08-48B1-9BA4-395F62B6F38D}">
      <dgm:prSet/>
      <dgm:spPr/>
      <dgm:t>
        <a:bodyPr/>
        <a:lstStyle/>
        <a:p>
          <a:endParaRPr lang="en-NZ"/>
        </a:p>
      </dgm:t>
    </dgm:pt>
    <dgm:pt modelId="{801247C6-AEF0-43A1-AA2C-1A8C26F83899}" type="sibTrans" cxnId="{418B4C2B-5D08-48B1-9BA4-395F62B6F38D}">
      <dgm:prSet/>
      <dgm:spPr/>
      <dgm:t>
        <a:bodyPr/>
        <a:lstStyle/>
        <a:p>
          <a:endParaRPr lang="en-NZ"/>
        </a:p>
      </dgm:t>
    </dgm:pt>
    <dgm:pt modelId="{C9F51B3A-1C34-4127-BDBF-D83D95BF76A6}">
      <dgm:prSet/>
      <dgm:spPr>
        <a:solidFill>
          <a:srgbClr val="0070C0"/>
        </a:solidFill>
        <a:ln>
          <a:noFill/>
        </a:ln>
      </dgm:spPr>
      <dgm:t>
        <a:bodyPr/>
        <a:lstStyle/>
        <a:p>
          <a:r>
            <a:rPr lang="en-NZ" b="1" i="0" u="none"/>
            <a:t>District Grand Master C-M SI</a:t>
          </a:r>
          <a:endParaRPr lang="en-NZ" b="1"/>
        </a:p>
      </dgm:t>
    </dgm:pt>
    <dgm:pt modelId="{A4A19E0B-5F66-46DF-99EA-BC999C5E1F1B}" type="parTrans" cxnId="{FDC07BC2-6501-4ED6-A407-B87EE8F0244A}">
      <dgm:prSet/>
      <dgm:spPr/>
      <dgm:t>
        <a:bodyPr/>
        <a:lstStyle/>
        <a:p>
          <a:endParaRPr lang="en-NZ"/>
        </a:p>
      </dgm:t>
    </dgm:pt>
    <dgm:pt modelId="{25536567-4FF3-48F2-AE22-51AB814EAAED}" type="sibTrans" cxnId="{FDC07BC2-6501-4ED6-A407-B87EE8F0244A}">
      <dgm:prSet/>
      <dgm:spPr/>
      <dgm:t>
        <a:bodyPr/>
        <a:lstStyle/>
        <a:p>
          <a:endParaRPr lang="en-NZ"/>
        </a:p>
      </dgm:t>
    </dgm:pt>
    <dgm:pt modelId="{3C644B18-A662-4E18-A500-6C7571F924E1}">
      <dgm:prSet custT="1"/>
      <dgm:spPr>
        <a:solidFill>
          <a:srgbClr val="00B0F0"/>
        </a:solidFill>
        <a:ln>
          <a:noFill/>
        </a:ln>
      </dgm:spPr>
      <dgm:t>
        <a:bodyPr/>
        <a:lstStyle/>
        <a:p>
          <a:r>
            <a:rPr lang="en-NZ" sz="1000" b="1" i="0" u="none" dirty="0"/>
            <a:t>District Team</a:t>
          </a:r>
          <a:endParaRPr lang="en-NZ" sz="1000" b="1" dirty="0"/>
        </a:p>
      </dgm:t>
    </dgm:pt>
    <dgm:pt modelId="{FB66F949-15A6-43B1-B193-CABB10264A6E}" type="parTrans" cxnId="{96A940F0-CDB1-417D-871E-1B91F13C8820}">
      <dgm:prSet/>
      <dgm:spPr/>
      <dgm:t>
        <a:bodyPr/>
        <a:lstStyle/>
        <a:p>
          <a:endParaRPr lang="en-NZ"/>
        </a:p>
      </dgm:t>
    </dgm:pt>
    <dgm:pt modelId="{802F5F37-56C7-4AD7-8012-C9782ED8EF6C}" type="sibTrans" cxnId="{96A940F0-CDB1-417D-871E-1B91F13C8820}">
      <dgm:prSet/>
      <dgm:spPr/>
      <dgm:t>
        <a:bodyPr/>
        <a:lstStyle/>
        <a:p>
          <a:endParaRPr lang="en-NZ"/>
        </a:p>
      </dgm:t>
    </dgm:pt>
    <dgm:pt modelId="{406D0548-E06F-4FA2-BC86-A5B6AC3F2F01}">
      <dgm:prSet/>
      <dgm:spPr>
        <a:solidFill>
          <a:srgbClr val="0070C0"/>
        </a:solidFill>
        <a:ln>
          <a:noFill/>
        </a:ln>
      </dgm:spPr>
      <dgm:t>
        <a:bodyPr/>
        <a:lstStyle/>
        <a:p>
          <a:r>
            <a:rPr lang="en-NZ" b="1" i="0" u="none"/>
            <a:t>District Grand Master Otago</a:t>
          </a:r>
          <a:endParaRPr lang="en-NZ" b="1"/>
        </a:p>
      </dgm:t>
    </dgm:pt>
    <dgm:pt modelId="{769C7016-6DC9-4071-BFDE-A2BE26C3715E}" type="parTrans" cxnId="{4278F4EA-9393-4D40-BD45-EC9931D819C7}">
      <dgm:prSet/>
      <dgm:spPr/>
      <dgm:t>
        <a:bodyPr/>
        <a:lstStyle/>
        <a:p>
          <a:endParaRPr lang="en-NZ"/>
        </a:p>
      </dgm:t>
    </dgm:pt>
    <dgm:pt modelId="{9B03EC95-8638-4546-8804-8D85B4158265}" type="sibTrans" cxnId="{4278F4EA-9393-4D40-BD45-EC9931D819C7}">
      <dgm:prSet/>
      <dgm:spPr/>
      <dgm:t>
        <a:bodyPr/>
        <a:lstStyle/>
        <a:p>
          <a:endParaRPr lang="en-NZ"/>
        </a:p>
      </dgm:t>
    </dgm:pt>
    <dgm:pt modelId="{F294ED8E-0215-40FF-B8EC-6A8940C8E013}">
      <dgm:prSet custT="1"/>
      <dgm:spPr>
        <a:solidFill>
          <a:srgbClr val="00B0F0"/>
        </a:solidFill>
        <a:ln>
          <a:noFill/>
        </a:ln>
      </dgm:spPr>
      <dgm:t>
        <a:bodyPr/>
        <a:lstStyle/>
        <a:p>
          <a:r>
            <a:rPr lang="en-NZ" sz="1000" b="1" i="0" u="none" dirty="0"/>
            <a:t>District Team</a:t>
          </a:r>
          <a:endParaRPr lang="en-NZ" sz="1000" b="1" dirty="0"/>
        </a:p>
      </dgm:t>
    </dgm:pt>
    <dgm:pt modelId="{018FA059-838E-43C4-BC30-385EC26F690C}" type="parTrans" cxnId="{A71B3E57-D358-4AEF-95B7-EFF9E61B9737}">
      <dgm:prSet/>
      <dgm:spPr/>
      <dgm:t>
        <a:bodyPr/>
        <a:lstStyle/>
        <a:p>
          <a:endParaRPr lang="en-NZ"/>
        </a:p>
      </dgm:t>
    </dgm:pt>
    <dgm:pt modelId="{B7E6E082-C237-4611-B406-9EA70AFC4A4A}" type="sibTrans" cxnId="{A71B3E57-D358-4AEF-95B7-EFF9E61B9737}">
      <dgm:prSet/>
      <dgm:spPr/>
      <dgm:t>
        <a:bodyPr/>
        <a:lstStyle/>
        <a:p>
          <a:endParaRPr lang="en-NZ"/>
        </a:p>
      </dgm:t>
    </dgm:pt>
    <dgm:pt modelId="{A6BA12E3-F633-48EF-AE02-47C7A2FAFF72}">
      <dgm:prSet/>
      <dgm:spPr>
        <a:solidFill>
          <a:srgbClr val="0070C0"/>
        </a:solidFill>
        <a:ln>
          <a:noFill/>
        </a:ln>
      </dgm:spPr>
      <dgm:t>
        <a:bodyPr/>
        <a:lstStyle/>
        <a:p>
          <a:r>
            <a:rPr lang="en-NZ" b="1" i="0" u="none"/>
            <a:t>District Grand Master Southland</a:t>
          </a:r>
          <a:endParaRPr lang="en-NZ" b="1"/>
        </a:p>
      </dgm:t>
    </dgm:pt>
    <dgm:pt modelId="{091F8D25-5923-4BF9-A94B-58EBB0195B13}" type="parTrans" cxnId="{6631386C-1A5D-46B0-8F31-486C31D3CA2F}">
      <dgm:prSet/>
      <dgm:spPr/>
      <dgm:t>
        <a:bodyPr/>
        <a:lstStyle/>
        <a:p>
          <a:endParaRPr lang="en-NZ"/>
        </a:p>
      </dgm:t>
    </dgm:pt>
    <dgm:pt modelId="{0B3A8726-667A-412F-AD43-A6EADFEB66C9}" type="sibTrans" cxnId="{6631386C-1A5D-46B0-8F31-486C31D3CA2F}">
      <dgm:prSet/>
      <dgm:spPr/>
      <dgm:t>
        <a:bodyPr/>
        <a:lstStyle/>
        <a:p>
          <a:endParaRPr lang="en-NZ"/>
        </a:p>
      </dgm:t>
    </dgm:pt>
    <dgm:pt modelId="{085C25A0-219D-4026-9F84-51797A691BF7}">
      <dgm:prSet custT="1"/>
      <dgm:spPr>
        <a:solidFill>
          <a:srgbClr val="00B0F0"/>
        </a:solidFill>
        <a:ln>
          <a:noFill/>
        </a:ln>
      </dgm:spPr>
      <dgm:t>
        <a:bodyPr/>
        <a:lstStyle/>
        <a:p>
          <a:r>
            <a:rPr lang="en-NZ" sz="1000" b="1" i="0" u="none" dirty="0"/>
            <a:t>District Team</a:t>
          </a:r>
          <a:endParaRPr lang="en-NZ" sz="1000" b="1" dirty="0"/>
        </a:p>
      </dgm:t>
    </dgm:pt>
    <dgm:pt modelId="{852C2773-89E2-4C29-97AE-229C01223165}" type="parTrans" cxnId="{70109526-D2EC-478E-B31D-C2AB5EA5D5A9}">
      <dgm:prSet/>
      <dgm:spPr/>
      <dgm:t>
        <a:bodyPr/>
        <a:lstStyle/>
        <a:p>
          <a:endParaRPr lang="en-NZ"/>
        </a:p>
      </dgm:t>
    </dgm:pt>
    <dgm:pt modelId="{6B93C616-BA7D-4397-9CCD-390BC219EA4D}" type="sibTrans" cxnId="{70109526-D2EC-478E-B31D-C2AB5EA5D5A9}">
      <dgm:prSet/>
      <dgm:spPr/>
      <dgm:t>
        <a:bodyPr/>
        <a:lstStyle/>
        <a:p>
          <a:endParaRPr lang="en-NZ"/>
        </a:p>
      </dgm:t>
    </dgm:pt>
    <dgm:pt modelId="{E6A090DD-0D71-45B5-BAF9-CCE2F00E2509}">
      <dgm:prSet/>
      <dgm:spPr>
        <a:solidFill>
          <a:srgbClr val="0070C0"/>
        </a:solidFill>
        <a:ln>
          <a:noFill/>
        </a:ln>
      </dgm:spPr>
      <dgm:t>
        <a:bodyPr/>
        <a:lstStyle/>
        <a:p>
          <a:r>
            <a:rPr lang="en-US" b="1" dirty="0"/>
            <a:t>Grand Superintendent of Works</a:t>
          </a:r>
          <a:endParaRPr lang="en-NZ" b="1" dirty="0"/>
        </a:p>
      </dgm:t>
    </dgm:pt>
    <dgm:pt modelId="{3CB21D07-B629-44DB-BD8E-AE3EDB35463D}" type="parTrans" cxnId="{8D71C2FA-BD8A-4BB1-818C-23D2FF772F32}">
      <dgm:prSet/>
      <dgm:spPr/>
      <dgm:t>
        <a:bodyPr/>
        <a:lstStyle/>
        <a:p>
          <a:endParaRPr lang="en-NZ"/>
        </a:p>
      </dgm:t>
    </dgm:pt>
    <dgm:pt modelId="{3EA41C14-1379-41A3-8E9E-A295434059D0}" type="sibTrans" cxnId="{8D71C2FA-BD8A-4BB1-818C-23D2FF772F32}">
      <dgm:prSet/>
      <dgm:spPr/>
      <dgm:t>
        <a:bodyPr/>
        <a:lstStyle/>
        <a:p>
          <a:endParaRPr lang="en-NZ"/>
        </a:p>
      </dgm:t>
    </dgm:pt>
    <dgm:pt modelId="{ADBC18D6-F977-4488-84EF-0D66ABA7DEFC}">
      <dgm:prSet/>
      <dgm:spPr>
        <a:solidFill>
          <a:srgbClr val="0070C0"/>
        </a:solidFill>
        <a:ln>
          <a:noFill/>
        </a:ln>
      </dgm:spPr>
      <dgm:t>
        <a:bodyPr/>
        <a:lstStyle/>
        <a:p>
          <a:r>
            <a:rPr lang="en-NZ" b="1" i="0" u="none"/>
            <a:t>District Grand Master Mid NI</a:t>
          </a:r>
          <a:endParaRPr lang="en-NZ" b="1"/>
        </a:p>
      </dgm:t>
    </dgm:pt>
    <dgm:pt modelId="{3CF3C413-11F8-47B4-9511-EC4328AC0A6D}" type="sibTrans" cxnId="{DEA1F2E7-14C9-4E79-9570-F27C057A6691}">
      <dgm:prSet/>
      <dgm:spPr/>
      <dgm:t>
        <a:bodyPr/>
        <a:lstStyle/>
        <a:p>
          <a:endParaRPr lang="en-NZ"/>
        </a:p>
      </dgm:t>
    </dgm:pt>
    <dgm:pt modelId="{5C00768B-FC2B-4C79-A91E-EB8BD2E4F356}" type="parTrans" cxnId="{DEA1F2E7-14C9-4E79-9570-F27C057A6691}">
      <dgm:prSet/>
      <dgm:spPr/>
      <dgm:t>
        <a:bodyPr/>
        <a:lstStyle/>
        <a:p>
          <a:endParaRPr lang="en-NZ"/>
        </a:p>
      </dgm:t>
    </dgm:pt>
    <dgm:pt modelId="{5CCB71E4-06B5-432E-9A82-F756AA0404D9}" type="pres">
      <dgm:prSet presAssocID="{C7B1CC07-ECAD-46AF-BCC2-372EB5223B6F}" presName="hierChild1" presStyleCnt="0">
        <dgm:presLayoutVars>
          <dgm:orgChart val="1"/>
          <dgm:chPref val="1"/>
          <dgm:dir/>
          <dgm:animOne val="branch"/>
          <dgm:animLvl val="lvl"/>
          <dgm:resizeHandles/>
        </dgm:presLayoutVars>
      </dgm:prSet>
      <dgm:spPr/>
    </dgm:pt>
    <dgm:pt modelId="{90E803E5-9EEF-474C-A21F-EFC8C5345E9F}" type="pres">
      <dgm:prSet presAssocID="{C33C79CD-1AA9-445B-A7F5-8ABCDAAE43CA}" presName="hierRoot1" presStyleCnt="0">
        <dgm:presLayoutVars>
          <dgm:hierBranch val="init"/>
        </dgm:presLayoutVars>
      </dgm:prSet>
      <dgm:spPr/>
    </dgm:pt>
    <dgm:pt modelId="{60F83AE1-75F7-48AD-AADE-3B0259AEFF78}" type="pres">
      <dgm:prSet presAssocID="{C33C79CD-1AA9-445B-A7F5-8ABCDAAE43CA}" presName="rootComposite1" presStyleCnt="0"/>
      <dgm:spPr/>
    </dgm:pt>
    <dgm:pt modelId="{D2A2A562-0ABC-4F4C-AA06-B9BF77544F3D}" type="pres">
      <dgm:prSet presAssocID="{C33C79CD-1AA9-445B-A7F5-8ABCDAAE43CA}" presName="rootText1" presStyleLbl="node0" presStyleIdx="0" presStyleCnt="1">
        <dgm:presLayoutVars>
          <dgm:chPref val="3"/>
        </dgm:presLayoutVars>
      </dgm:prSet>
      <dgm:spPr/>
    </dgm:pt>
    <dgm:pt modelId="{C30395FA-A3E8-48D0-8B68-2A5F8D9B4D51}" type="pres">
      <dgm:prSet presAssocID="{C33C79CD-1AA9-445B-A7F5-8ABCDAAE43CA}" presName="rootConnector1" presStyleLbl="node1" presStyleIdx="0" presStyleCnt="0"/>
      <dgm:spPr/>
    </dgm:pt>
    <dgm:pt modelId="{9E118A90-BBC2-4885-9E23-3FC55328F58C}" type="pres">
      <dgm:prSet presAssocID="{C33C79CD-1AA9-445B-A7F5-8ABCDAAE43CA}" presName="hierChild2" presStyleCnt="0"/>
      <dgm:spPr/>
    </dgm:pt>
    <dgm:pt modelId="{C4336407-8E4B-4C1F-B839-0AD2386C8F84}" type="pres">
      <dgm:prSet presAssocID="{3C48B621-103E-4632-9C6C-6AB08E15CE80}" presName="Name37" presStyleLbl="parChTrans1D2" presStyleIdx="0" presStyleCnt="4"/>
      <dgm:spPr/>
    </dgm:pt>
    <dgm:pt modelId="{27D85E8E-AD0C-4724-90EC-D7EBDA388B15}" type="pres">
      <dgm:prSet presAssocID="{D0EDA90A-C442-4634-954A-AF4D4867D9B5}" presName="hierRoot2" presStyleCnt="0">
        <dgm:presLayoutVars>
          <dgm:hierBranch val="init"/>
        </dgm:presLayoutVars>
      </dgm:prSet>
      <dgm:spPr/>
    </dgm:pt>
    <dgm:pt modelId="{6549F7EB-E9E1-4410-964E-8DB825920B06}" type="pres">
      <dgm:prSet presAssocID="{D0EDA90A-C442-4634-954A-AF4D4867D9B5}" presName="rootComposite" presStyleCnt="0"/>
      <dgm:spPr/>
    </dgm:pt>
    <dgm:pt modelId="{FB0167AC-3C8C-4CA8-BDA0-5BB9274A9599}" type="pres">
      <dgm:prSet presAssocID="{D0EDA90A-C442-4634-954A-AF4D4867D9B5}" presName="rootText" presStyleLbl="node2" presStyleIdx="0" presStyleCnt="4" custLinFactX="100000" custLinFactNeighborX="132016" custLinFactNeighborY="4594">
        <dgm:presLayoutVars>
          <dgm:chPref val="3"/>
        </dgm:presLayoutVars>
      </dgm:prSet>
      <dgm:spPr/>
    </dgm:pt>
    <dgm:pt modelId="{6D32585B-F93C-4433-9688-D194F445F550}" type="pres">
      <dgm:prSet presAssocID="{D0EDA90A-C442-4634-954A-AF4D4867D9B5}" presName="rootConnector" presStyleLbl="node2" presStyleIdx="0" presStyleCnt="4"/>
      <dgm:spPr/>
    </dgm:pt>
    <dgm:pt modelId="{527A42DA-7AD6-43C8-98AB-42B2DA839641}" type="pres">
      <dgm:prSet presAssocID="{D0EDA90A-C442-4634-954A-AF4D4867D9B5}" presName="hierChild4" presStyleCnt="0"/>
      <dgm:spPr/>
    </dgm:pt>
    <dgm:pt modelId="{C26FA514-2842-46AC-8664-74BF663CA931}" type="pres">
      <dgm:prSet presAssocID="{E5C50D10-BC82-40E0-A623-ADB15CB75005}" presName="Name37" presStyleLbl="parChTrans1D3" presStyleIdx="0" presStyleCnt="13"/>
      <dgm:spPr/>
    </dgm:pt>
    <dgm:pt modelId="{2526E4EF-95C5-49AD-97A0-E4F34533FE48}" type="pres">
      <dgm:prSet presAssocID="{4DEE6531-0260-40EC-A441-DA2FD8B9DD3E}" presName="hierRoot2" presStyleCnt="0">
        <dgm:presLayoutVars>
          <dgm:hierBranch val="init"/>
        </dgm:presLayoutVars>
      </dgm:prSet>
      <dgm:spPr/>
    </dgm:pt>
    <dgm:pt modelId="{33294368-AEB2-481A-B90D-A2AD7F3AE8F0}" type="pres">
      <dgm:prSet presAssocID="{4DEE6531-0260-40EC-A441-DA2FD8B9DD3E}" presName="rootComposite" presStyleCnt="0"/>
      <dgm:spPr/>
    </dgm:pt>
    <dgm:pt modelId="{59A6AB8F-68BC-492E-B55C-89243C8A4A38}" type="pres">
      <dgm:prSet presAssocID="{4DEE6531-0260-40EC-A441-DA2FD8B9DD3E}" presName="rootText" presStyleLbl="node3" presStyleIdx="0" presStyleCnt="13" custLinFactX="100000" custLinFactNeighborX="143412" custLinFactNeighborY="6197">
        <dgm:presLayoutVars>
          <dgm:chPref val="3"/>
        </dgm:presLayoutVars>
      </dgm:prSet>
      <dgm:spPr/>
    </dgm:pt>
    <dgm:pt modelId="{F7B761EC-BBD7-4BCA-B86D-27CE1F90DB9A}" type="pres">
      <dgm:prSet presAssocID="{4DEE6531-0260-40EC-A441-DA2FD8B9DD3E}" presName="rootConnector" presStyleLbl="node3" presStyleIdx="0" presStyleCnt="13"/>
      <dgm:spPr/>
    </dgm:pt>
    <dgm:pt modelId="{02D6B002-CF59-4FC3-B2AB-18D08EAA6448}" type="pres">
      <dgm:prSet presAssocID="{4DEE6531-0260-40EC-A441-DA2FD8B9DD3E}" presName="hierChild4" presStyleCnt="0"/>
      <dgm:spPr/>
    </dgm:pt>
    <dgm:pt modelId="{7E83A905-EAEF-415E-839B-1B01EFE284EA}" type="pres">
      <dgm:prSet presAssocID="{4DEE6531-0260-40EC-A441-DA2FD8B9DD3E}" presName="hierChild5" presStyleCnt="0"/>
      <dgm:spPr/>
    </dgm:pt>
    <dgm:pt modelId="{64D6E18B-A363-4675-BCD1-F4475EF856B0}" type="pres">
      <dgm:prSet presAssocID="{6985C348-1D62-488D-B42F-A152EC6D0C90}" presName="Name37" presStyleLbl="parChTrans1D3" presStyleIdx="1" presStyleCnt="13"/>
      <dgm:spPr/>
    </dgm:pt>
    <dgm:pt modelId="{7F912C58-2E5F-4D62-8BAE-A16466D1327C}" type="pres">
      <dgm:prSet presAssocID="{FF16192C-D394-4E7B-BB7F-178C4A3FDB9C}" presName="hierRoot2" presStyleCnt="0">
        <dgm:presLayoutVars>
          <dgm:hierBranch val="init"/>
        </dgm:presLayoutVars>
      </dgm:prSet>
      <dgm:spPr/>
    </dgm:pt>
    <dgm:pt modelId="{E574CB67-224E-4417-9985-2B6931ED0821}" type="pres">
      <dgm:prSet presAssocID="{FF16192C-D394-4E7B-BB7F-178C4A3FDB9C}" presName="rootComposite" presStyleCnt="0"/>
      <dgm:spPr/>
    </dgm:pt>
    <dgm:pt modelId="{770AD40E-BC68-4E88-A0CA-4087038DE0CD}" type="pres">
      <dgm:prSet presAssocID="{FF16192C-D394-4E7B-BB7F-178C4A3FDB9C}" presName="rootText" presStyleLbl="node3" presStyleIdx="1" presStyleCnt="13" custLinFactX="100000" custLinFactNeighborX="132016" custLinFactNeighborY="4594">
        <dgm:presLayoutVars>
          <dgm:chPref val="3"/>
        </dgm:presLayoutVars>
      </dgm:prSet>
      <dgm:spPr/>
    </dgm:pt>
    <dgm:pt modelId="{2688410E-718A-49E6-9DC5-E7DEDE07FF37}" type="pres">
      <dgm:prSet presAssocID="{FF16192C-D394-4E7B-BB7F-178C4A3FDB9C}" presName="rootConnector" presStyleLbl="node3" presStyleIdx="1" presStyleCnt="13"/>
      <dgm:spPr/>
    </dgm:pt>
    <dgm:pt modelId="{37F2EB2E-68D9-4176-99FC-518F6A55A73A}" type="pres">
      <dgm:prSet presAssocID="{FF16192C-D394-4E7B-BB7F-178C4A3FDB9C}" presName="hierChild4" presStyleCnt="0"/>
      <dgm:spPr/>
    </dgm:pt>
    <dgm:pt modelId="{A53EABE9-E0D3-408E-A557-1E4A19521980}" type="pres">
      <dgm:prSet presAssocID="{FC3FB0BC-FDD9-4C02-BDFA-0659DA8FBCEF}" presName="Name37" presStyleLbl="parChTrans1D4" presStyleIdx="0" presStyleCnt="11"/>
      <dgm:spPr/>
    </dgm:pt>
    <dgm:pt modelId="{7968014F-50EB-4F82-976D-7CE9FBC4E618}" type="pres">
      <dgm:prSet presAssocID="{0B8AFD25-EFE5-4008-B74A-8116D968C43B}" presName="hierRoot2" presStyleCnt="0">
        <dgm:presLayoutVars>
          <dgm:hierBranch val="init"/>
        </dgm:presLayoutVars>
      </dgm:prSet>
      <dgm:spPr/>
    </dgm:pt>
    <dgm:pt modelId="{1F3F80B5-80CE-445B-9757-521536093ACB}" type="pres">
      <dgm:prSet presAssocID="{0B8AFD25-EFE5-4008-B74A-8116D968C43B}" presName="rootComposite" presStyleCnt="0"/>
      <dgm:spPr/>
    </dgm:pt>
    <dgm:pt modelId="{173EF7B9-B180-484F-A129-785280B86D4B}" type="pres">
      <dgm:prSet presAssocID="{0B8AFD25-EFE5-4008-B74A-8116D968C43B}" presName="rootText" presStyleLbl="node4" presStyleIdx="0" presStyleCnt="11" custLinFactX="100000" custLinFactNeighborX="125317" custLinFactNeighborY="5566">
        <dgm:presLayoutVars>
          <dgm:chPref val="3"/>
        </dgm:presLayoutVars>
      </dgm:prSet>
      <dgm:spPr/>
    </dgm:pt>
    <dgm:pt modelId="{A7C005AE-B069-4844-88CB-19D7EB0CE5A2}" type="pres">
      <dgm:prSet presAssocID="{0B8AFD25-EFE5-4008-B74A-8116D968C43B}" presName="rootConnector" presStyleLbl="node4" presStyleIdx="0" presStyleCnt="11"/>
      <dgm:spPr/>
    </dgm:pt>
    <dgm:pt modelId="{07399FD7-90EE-4EAD-AEDA-CB41262EDC81}" type="pres">
      <dgm:prSet presAssocID="{0B8AFD25-EFE5-4008-B74A-8116D968C43B}" presName="hierChild4" presStyleCnt="0"/>
      <dgm:spPr/>
    </dgm:pt>
    <dgm:pt modelId="{0ECCF3F4-28B0-4874-99D6-19111D4DA1C6}" type="pres">
      <dgm:prSet presAssocID="{0B8AFD25-EFE5-4008-B74A-8116D968C43B}" presName="hierChild5" presStyleCnt="0"/>
      <dgm:spPr/>
    </dgm:pt>
    <dgm:pt modelId="{6D321AC5-9932-46D6-9830-AB781D4F1F7D}" type="pres">
      <dgm:prSet presAssocID="{FF16192C-D394-4E7B-BB7F-178C4A3FDB9C}" presName="hierChild5" presStyleCnt="0"/>
      <dgm:spPr/>
    </dgm:pt>
    <dgm:pt modelId="{DE1FE955-9B66-4C7C-BDE2-3187E14D12A4}" type="pres">
      <dgm:prSet presAssocID="{E20A87FC-6B1E-497B-90CE-56CE44B70825}" presName="Name37" presStyleLbl="parChTrans1D3" presStyleIdx="2" presStyleCnt="13"/>
      <dgm:spPr/>
    </dgm:pt>
    <dgm:pt modelId="{17F528A2-203C-4E6A-B254-36DC717F90A2}" type="pres">
      <dgm:prSet presAssocID="{06066537-53A7-41EB-A2AD-70C62FB47D4A}" presName="hierRoot2" presStyleCnt="0">
        <dgm:presLayoutVars>
          <dgm:hierBranch val="init"/>
        </dgm:presLayoutVars>
      </dgm:prSet>
      <dgm:spPr/>
    </dgm:pt>
    <dgm:pt modelId="{837FF429-B14C-4872-8CC3-89D48CE891D2}" type="pres">
      <dgm:prSet presAssocID="{06066537-53A7-41EB-A2AD-70C62FB47D4A}" presName="rootComposite" presStyleCnt="0"/>
      <dgm:spPr/>
    </dgm:pt>
    <dgm:pt modelId="{BFF79A2B-9029-4F6C-813D-F16C4D8F41A4}" type="pres">
      <dgm:prSet presAssocID="{06066537-53A7-41EB-A2AD-70C62FB47D4A}" presName="rootText" presStyleLbl="node3" presStyleIdx="2" presStyleCnt="13" custLinFactX="100000" custLinFactNeighborX="132016" custLinFactNeighborY="4594">
        <dgm:presLayoutVars>
          <dgm:chPref val="3"/>
        </dgm:presLayoutVars>
      </dgm:prSet>
      <dgm:spPr/>
    </dgm:pt>
    <dgm:pt modelId="{9C935D2F-B095-4CE8-85D7-EC48DE0810B6}" type="pres">
      <dgm:prSet presAssocID="{06066537-53A7-41EB-A2AD-70C62FB47D4A}" presName="rootConnector" presStyleLbl="node3" presStyleIdx="2" presStyleCnt="13"/>
      <dgm:spPr/>
    </dgm:pt>
    <dgm:pt modelId="{68F8970C-05E4-44E3-BC70-C51F776A38AC}" type="pres">
      <dgm:prSet presAssocID="{06066537-53A7-41EB-A2AD-70C62FB47D4A}" presName="hierChild4" presStyleCnt="0"/>
      <dgm:spPr/>
    </dgm:pt>
    <dgm:pt modelId="{93C491FF-F2B6-469F-B03F-3A5F2D557A00}" type="pres">
      <dgm:prSet presAssocID="{10F6D2E0-0769-4BCD-BD96-FB05775C4606}" presName="Name37" presStyleLbl="parChTrans1D4" presStyleIdx="1" presStyleCnt="11"/>
      <dgm:spPr/>
    </dgm:pt>
    <dgm:pt modelId="{ADC46D34-CA83-408A-B0E8-4D66CC72A681}" type="pres">
      <dgm:prSet presAssocID="{6C20E58F-96DE-4974-BE83-476BF5F19D5C}" presName="hierRoot2" presStyleCnt="0">
        <dgm:presLayoutVars>
          <dgm:hierBranch val="init"/>
        </dgm:presLayoutVars>
      </dgm:prSet>
      <dgm:spPr/>
    </dgm:pt>
    <dgm:pt modelId="{38A0D5CB-3123-44DA-B031-A8CF5F3EF92B}" type="pres">
      <dgm:prSet presAssocID="{6C20E58F-96DE-4974-BE83-476BF5F19D5C}" presName="rootComposite" presStyleCnt="0"/>
      <dgm:spPr/>
    </dgm:pt>
    <dgm:pt modelId="{FB4696DF-8E1D-4254-BDD3-C525C7C39F64}" type="pres">
      <dgm:prSet presAssocID="{6C20E58F-96DE-4974-BE83-476BF5F19D5C}" presName="rootText" presStyleLbl="node4" presStyleIdx="1" presStyleCnt="11" custLinFactX="100000" custLinFactNeighborX="132016" custLinFactNeighborY="4594">
        <dgm:presLayoutVars>
          <dgm:chPref val="3"/>
        </dgm:presLayoutVars>
      </dgm:prSet>
      <dgm:spPr/>
    </dgm:pt>
    <dgm:pt modelId="{CC30F1B0-65BD-4D97-A3E1-44AE6C9CD71A}" type="pres">
      <dgm:prSet presAssocID="{6C20E58F-96DE-4974-BE83-476BF5F19D5C}" presName="rootConnector" presStyleLbl="node4" presStyleIdx="1" presStyleCnt="11"/>
      <dgm:spPr/>
    </dgm:pt>
    <dgm:pt modelId="{D949C74F-4FEC-4D45-9DE1-B5961ECAE4CA}" type="pres">
      <dgm:prSet presAssocID="{6C20E58F-96DE-4974-BE83-476BF5F19D5C}" presName="hierChild4" presStyleCnt="0"/>
      <dgm:spPr/>
    </dgm:pt>
    <dgm:pt modelId="{7828714E-9A80-43D1-99E0-987618EA2030}" type="pres">
      <dgm:prSet presAssocID="{6C20E58F-96DE-4974-BE83-476BF5F19D5C}" presName="hierChild5" presStyleCnt="0"/>
      <dgm:spPr/>
    </dgm:pt>
    <dgm:pt modelId="{3C87071C-9AB7-4247-B7C0-F65FF1AF8FF5}" type="pres">
      <dgm:prSet presAssocID="{06066537-53A7-41EB-A2AD-70C62FB47D4A}" presName="hierChild5" presStyleCnt="0"/>
      <dgm:spPr/>
    </dgm:pt>
    <dgm:pt modelId="{0FF00514-DE62-4307-B4D3-C8B88B20004F}" type="pres">
      <dgm:prSet presAssocID="{D0EDA90A-C442-4634-954A-AF4D4867D9B5}" presName="hierChild5" presStyleCnt="0"/>
      <dgm:spPr/>
    </dgm:pt>
    <dgm:pt modelId="{D241EECE-0AB2-4C25-84A3-EF777D7CC8C4}" type="pres">
      <dgm:prSet presAssocID="{3F833F80-923D-4EBB-9F5A-4434518E290F}" presName="Name37" presStyleLbl="parChTrans1D2" presStyleIdx="1" presStyleCnt="4"/>
      <dgm:spPr/>
    </dgm:pt>
    <dgm:pt modelId="{8FCCCEAB-4843-4B2A-AC0A-9677B4F4903B}" type="pres">
      <dgm:prSet presAssocID="{C7B90A7E-2ACB-424A-B14F-00E9FC385471}" presName="hierRoot2" presStyleCnt="0">
        <dgm:presLayoutVars>
          <dgm:hierBranch val="init"/>
        </dgm:presLayoutVars>
      </dgm:prSet>
      <dgm:spPr/>
    </dgm:pt>
    <dgm:pt modelId="{87DDE07D-62F5-430A-9493-16833239211D}" type="pres">
      <dgm:prSet presAssocID="{C7B90A7E-2ACB-424A-B14F-00E9FC385471}" presName="rootComposite" presStyleCnt="0"/>
      <dgm:spPr/>
    </dgm:pt>
    <dgm:pt modelId="{06484667-6262-42FE-ADCF-33F53A3C9011}" type="pres">
      <dgm:prSet presAssocID="{C7B90A7E-2ACB-424A-B14F-00E9FC385471}" presName="rootText" presStyleLbl="node2" presStyleIdx="1" presStyleCnt="4" custLinFactX="-220313" custLinFactNeighborX="-300000" custLinFactNeighborY="-5394">
        <dgm:presLayoutVars>
          <dgm:chPref val="3"/>
        </dgm:presLayoutVars>
      </dgm:prSet>
      <dgm:spPr/>
    </dgm:pt>
    <dgm:pt modelId="{3946E1EF-996E-4CAE-B9A8-E3DBB2C91B15}" type="pres">
      <dgm:prSet presAssocID="{C7B90A7E-2ACB-424A-B14F-00E9FC385471}" presName="rootConnector" presStyleLbl="node2" presStyleIdx="1" presStyleCnt="4"/>
      <dgm:spPr/>
    </dgm:pt>
    <dgm:pt modelId="{FC97B26A-1372-4571-AE1D-1D4131083219}" type="pres">
      <dgm:prSet presAssocID="{C7B90A7E-2ACB-424A-B14F-00E9FC385471}" presName="hierChild4" presStyleCnt="0"/>
      <dgm:spPr/>
    </dgm:pt>
    <dgm:pt modelId="{CB392162-11F9-4DE6-A497-365FDBB964FE}" type="pres">
      <dgm:prSet presAssocID="{422BE4E6-3371-4A92-B820-043F856C36DE}" presName="Name37" presStyleLbl="parChTrans1D3" presStyleIdx="3" presStyleCnt="13"/>
      <dgm:spPr/>
    </dgm:pt>
    <dgm:pt modelId="{7E4C447B-6AEB-49B5-9E9B-CC40EE3D79A2}" type="pres">
      <dgm:prSet presAssocID="{24E0635A-550F-498E-9CEA-3D1178A837F4}" presName="hierRoot2" presStyleCnt="0">
        <dgm:presLayoutVars>
          <dgm:hierBranch val="init"/>
        </dgm:presLayoutVars>
      </dgm:prSet>
      <dgm:spPr/>
    </dgm:pt>
    <dgm:pt modelId="{E97B7A60-36FC-4EDC-B7E9-901573783F75}" type="pres">
      <dgm:prSet presAssocID="{24E0635A-550F-498E-9CEA-3D1178A837F4}" presName="rootComposite" presStyleCnt="0"/>
      <dgm:spPr/>
    </dgm:pt>
    <dgm:pt modelId="{DAAE033A-2835-4A19-BC24-C4B1BE54F98A}" type="pres">
      <dgm:prSet presAssocID="{24E0635A-550F-498E-9CEA-3D1178A837F4}" presName="rootText" presStyleLbl="node3" presStyleIdx="3" presStyleCnt="13" custLinFactX="-163140" custLinFactNeighborX="-200000" custLinFactNeighborY="5958">
        <dgm:presLayoutVars>
          <dgm:chPref val="3"/>
        </dgm:presLayoutVars>
      </dgm:prSet>
      <dgm:spPr/>
    </dgm:pt>
    <dgm:pt modelId="{6B0CCB0A-E277-495E-84BE-5E0AD5E8AA1F}" type="pres">
      <dgm:prSet presAssocID="{24E0635A-550F-498E-9CEA-3D1178A837F4}" presName="rootConnector" presStyleLbl="node3" presStyleIdx="3" presStyleCnt="13"/>
      <dgm:spPr/>
    </dgm:pt>
    <dgm:pt modelId="{3043832A-0C09-4109-B433-B2D51179BC62}" type="pres">
      <dgm:prSet presAssocID="{24E0635A-550F-498E-9CEA-3D1178A837F4}" presName="hierChild4" presStyleCnt="0"/>
      <dgm:spPr/>
    </dgm:pt>
    <dgm:pt modelId="{2BC9BF71-0A5F-4689-A448-0BDB49D8AEF6}" type="pres">
      <dgm:prSet presAssocID="{3CB21D07-B629-44DB-BD8E-AE3EDB35463D}" presName="Name37" presStyleLbl="parChTrans1D4" presStyleIdx="2" presStyleCnt="11"/>
      <dgm:spPr/>
    </dgm:pt>
    <dgm:pt modelId="{92370BDC-2E53-4A91-9272-36B83C0B0165}" type="pres">
      <dgm:prSet presAssocID="{E6A090DD-0D71-45B5-BAF9-CCE2F00E2509}" presName="hierRoot2" presStyleCnt="0">
        <dgm:presLayoutVars>
          <dgm:hierBranch val="init"/>
        </dgm:presLayoutVars>
      </dgm:prSet>
      <dgm:spPr/>
    </dgm:pt>
    <dgm:pt modelId="{8461A998-ADA1-4ED6-BBBB-1971BAC38C9E}" type="pres">
      <dgm:prSet presAssocID="{E6A090DD-0D71-45B5-BAF9-CCE2F00E2509}" presName="rootComposite" presStyleCnt="0"/>
      <dgm:spPr/>
    </dgm:pt>
    <dgm:pt modelId="{BC596396-95C4-4371-B7C0-58AA3C8FC924}" type="pres">
      <dgm:prSet presAssocID="{E6A090DD-0D71-45B5-BAF9-CCE2F00E2509}" presName="rootText" presStyleLbl="node4" presStyleIdx="2" presStyleCnt="11" custLinFactX="-178938" custLinFactNeighborX="-200000" custLinFactNeighborY="5496">
        <dgm:presLayoutVars>
          <dgm:chPref val="3"/>
        </dgm:presLayoutVars>
      </dgm:prSet>
      <dgm:spPr/>
    </dgm:pt>
    <dgm:pt modelId="{D8491ADC-3638-4E4A-9301-74AAE2A5E73D}" type="pres">
      <dgm:prSet presAssocID="{E6A090DD-0D71-45B5-BAF9-CCE2F00E2509}" presName="rootConnector" presStyleLbl="node4" presStyleIdx="2" presStyleCnt="11"/>
      <dgm:spPr/>
    </dgm:pt>
    <dgm:pt modelId="{B89D03F8-813B-4C04-BE3F-226A3D7E5F48}" type="pres">
      <dgm:prSet presAssocID="{E6A090DD-0D71-45B5-BAF9-CCE2F00E2509}" presName="hierChild4" presStyleCnt="0"/>
      <dgm:spPr/>
    </dgm:pt>
    <dgm:pt modelId="{F90D2C27-3D8A-4C13-9C24-60DB3E87E46B}" type="pres">
      <dgm:prSet presAssocID="{E6A090DD-0D71-45B5-BAF9-CCE2F00E2509}" presName="hierChild5" presStyleCnt="0"/>
      <dgm:spPr/>
    </dgm:pt>
    <dgm:pt modelId="{5E98E328-5892-4823-93FE-CC80043A1FC2}" type="pres">
      <dgm:prSet presAssocID="{24E0635A-550F-498E-9CEA-3D1178A837F4}" presName="hierChild5" presStyleCnt="0"/>
      <dgm:spPr/>
    </dgm:pt>
    <dgm:pt modelId="{8342715B-E7BA-4A81-9760-5AA5B4FBD608}" type="pres">
      <dgm:prSet presAssocID="{F549AFE6-FBFE-426E-99A2-ACDFB4413C35}" presName="Name37" presStyleLbl="parChTrans1D3" presStyleIdx="4" presStyleCnt="13"/>
      <dgm:spPr/>
    </dgm:pt>
    <dgm:pt modelId="{E3F1B85C-F34D-45E3-8E33-35A2C030C61F}" type="pres">
      <dgm:prSet presAssocID="{274E17B1-1C03-4CD1-A80A-1CA872D5FCE4}" presName="hierRoot2" presStyleCnt="0">
        <dgm:presLayoutVars>
          <dgm:hierBranch val="init"/>
        </dgm:presLayoutVars>
      </dgm:prSet>
      <dgm:spPr/>
    </dgm:pt>
    <dgm:pt modelId="{EB7F4FEB-B2EC-476F-B12E-C5AEF2111524}" type="pres">
      <dgm:prSet presAssocID="{274E17B1-1C03-4CD1-A80A-1CA872D5FCE4}" presName="rootComposite" presStyleCnt="0"/>
      <dgm:spPr/>
    </dgm:pt>
    <dgm:pt modelId="{8A2C950D-F16B-47D8-8A22-E1DCD75BC0A7}" type="pres">
      <dgm:prSet presAssocID="{274E17B1-1C03-4CD1-A80A-1CA872D5FCE4}" presName="rootText" presStyleLbl="node3" presStyleIdx="4" presStyleCnt="13" custLinFactX="-174225" custLinFactNeighborX="-200000" custLinFactNeighborY="5958">
        <dgm:presLayoutVars>
          <dgm:chPref val="3"/>
        </dgm:presLayoutVars>
      </dgm:prSet>
      <dgm:spPr/>
    </dgm:pt>
    <dgm:pt modelId="{35D2B8E4-1362-4DC1-BA81-3ABADD4C2839}" type="pres">
      <dgm:prSet presAssocID="{274E17B1-1C03-4CD1-A80A-1CA872D5FCE4}" presName="rootConnector" presStyleLbl="node3" presStyleIdx="4" presStyleCnt="13"/>
      <dgm:spPr/>
    </dgm:pt>
    <dgm:pt modelId="{0065F31F-13E0-45D5-AC4F-D5CB91E429ED}" type="pres">
      <dgm:prSet presAssocID="{274E17B1-1C03-4CD1-A80A-1CA872D5FCE4}" presName="hierChild4" presStyleCnt="0"/>
      <dgm:spPr/>
    </dgm:pt>
    <dgm:pt modelId="{F7A676FB-8000-4E30-9E28-34AA714393D8}" type="pres">
      <dgm:prSet presAssocID="{274E17B1-1C03-4CD1-A80A-1CA872D5FCE4}" presName="hierChild5" presStyleCnt="0"/>
      <dgm:spPr/>
    </dgm:pt>
    <dgm:pt modelId="{8A509059-041D-4A35-AC13-E090335CADAF}" type="pres">
      <dgm:prSet presAssocID="{C7B90A7E-2ACB-424A-B14F-00E9FC385471}" presName="hierChild5" presStyleCnt="0"/>
      <dgm:spPr/>
    </dgm:pt>
    <dgm:pt modelId="{879CD264-ED4B-479A-9C76-FC5A24289D0F}" type="pres">
      <dgm:prSet presAssocID="{B9C5B9BB-B51D-4944-BA89-99057D9839BE}" presName="Name37" presStyleLbl="parChTrans1D2" presStyleIdx="2" presStyleCnt="4"/>
      <dgm:spPr/>
    </dgm:pt>
    <dgm:pt modelId="{84E80B6E-C9C9-4B54-8262-877EE0B991B7}" type="pres">
      <dgm:prSet presAssocID="{D3C274FA-228D-4DBA-A2AA-DB05E473A2FF}" presName="hierRoot2" presStyleCnt="0">
        <dgm:presLayoutVars>
          <dgm:hierBranch val="init"/>
        </dgm:presLayoutVars>
      </dgm:prSet>
      <dgm:spPr/>
    </dgm:pt>
    <dgm:pt modelId="{BAD42841-7736-4C5C-9198-3E66844268E3}" type="pres">
      <dgm:prSet presAssocID="{D3C274FA-228D-4DBA-A2AA-DB05E473A2FF}" presName="rootComposite" presStyleCnt="0"/>
      <dgm:spPr/>
    </dgm:pt>
    <dgm:pt modelId="{16C649EA-6BA9-4271-BF96-C53DB4750512}" type="pres">
      <dgm:prSet presAssocID="{D3C274FA-228D-4DBA-A2AA-DB05E473A2FF}" presName="rootText" presStyleLbl="node2" presStyleIdx="2" presStyleCnt="4">
        <dgm:presLayoutVars>
          <dgm:chPref val="3"/>
        </dgm:presLayoutVars>
      </dgm:prSet>
      <dgm:spPr/>
    </dgm:pt>
    <dgm:pt modelId="{B71AF190-5762-41E4-808A-A4D2012B434F}" type="pres">
      <dgm:prSet presAssocID="{D3C274FA-228D-4DBA-A2AA-DB05E473A2FF}" presName="rootConnector" presStyleLbl="node2" presStyleIdx="2" presStyleCnt="4"/>
      <dgm:spPr/>
    </dgm:pt>
    <dgm:pt modelId="{0BBD3559-0295-4DB5-BA15-0FCDA01DDDCA}" type="pres">
      <dgm:prSet presAssocID="{D3C274FA-228D-4DBA-A2AA-DB05E473A2FF}" presName="hierChild4" presStyleCnt="0"/>
      <dgm:spPr/>
    </dgm:pt>
    <dgm:pt modelId="{C4A03C1D-AA9F-4B20-BDF7-33577E5B6B92}" type="pres">
      <dgm:prSet presAssocID="{49BAD93F-C27B-4409-B871-D1BC2D72F251}" presName="Name37" presStyleLbl="parChTrans1D3" presStyleIdx="5" presStyleCnt="13"/>
      <dgm:spPr/>
    </dgm:pt>
    <dgm:pt modelId="{550ACA86-5AA8-489D-876F-A69A5F0071D9}" type="pres">
      <dgm:prSet presAssocID="{50866CCE-9760-4A6F-9217-1E0066CCDC1C}" presName="hierRoot2" presStyleCnt="0">
        <dgm:presLayoutVars>
          <dgm:hierBranch val="init"/>
        </dgm:presLayoutVars>
      </dgm:prSet>
      <dgm:spPr/>
    </dgm:pt>
    <dgm:pt modelId="{445FE7D5-3CA7-4072-8B80-52CDD63775E3}" type="pres">
      <dgm:prSet presAssocID="{50866CCE-9760-4A6F-9217-1E0066CCDC1C}" presName="rootComposite" presStyleCnt="0"/>
      <dgm:spPr/>
    </dgm:pt>
    <dgm:pt modelId="{D6FFF3E5-2F02-44A7-8CA3-36AA2C7D2112}" type="pres">
      <dgm:prSet presAssocID="{50866CCE-9760-4A6F-9217-1E0066CCDC1C}" presName="rootText" presStyleLbl="node3" presStyleIdx="5" presStyleCnt="13">
        <dgm:presLayoutVars>
          <dgm:chPref val="3"/>
        </dgm:presLayoutVars>
      </dgm:prSet>
      <dgm:spPr/>
    </dgm:pt>
    <dgm:pt modelId="{416936AC-F2A0-4738-A4AD-7DF7174EB0E9}" type="pres">
      <dgm:prSet presAssocID="{50866CCE-9760-4A6F-9217-1E0066CCDC1C}" presName="rootConnector" presStyleLbl="node3" presStyleIdx="5" presStyleCnt="13"/>
      <dgm:spPr/>
    </dgm:pt>
    <dgm:pt modelId="{0F0DA2A9-9444-4109-A540-AF9C010F658D}" type="pres">
      <dgm:prSet presAssocID="{50866CCE-9760-4A6F-9217-1E0066CCDC1C}" presName="hierChild4" presStyleCnt="0"/>
      <dgm:spPr/>
    </dgm:pt>
    <dgm:pt modelId="{A7CDB991-411D-4EB3-A0F2-6E189D83E666}" type="pres">
      <dgm:prSet presAssocID="{81BDECED-E7CC-43AC-8BB3-E4094082DDB4}" presName="Name37" presStyleLbl="parChTrans1D4" presStyleIdx="3" presStyleCnt="11"/>
      <dgm:spPr/>
    </dgm:pt>
    <dgm:pt modelId="{76CCB5D7-CB50-42A3-A9DA-0E5DEE98A3E5}" type="pres">
      <dgm:prSet presAssocID="{D84E8B82-B61F-4F94-BC28-B98493478F09}" presName="hierRoot2" presStyleCnt="0">
        <dgm:presLayoutVars>
          <dgm:hierBranch val="init"/>
        </dgm:presLayoutVars>
      </dgm:prSet>
      <dgm:spPr/>
    </dgm:pt>
    <dgm:pt modelId="{E9050AA3-A1D0-41EA-ACB9-304E1051E743}" type="pres">
      <dgm:prSet presAssocID="{D84E8B82-B61F-4F94-BC28-B98493478F09}" presName="rootComposite" presStyleCnt="0"/>
      <dgm:spPr/>
    </dgm:pt>
    <dgm:pt modelId="{9123C0A5-D998-4D11-9E19-CD95AADD416C}" type="pres">
      <dgm:prSet presAssocID="{D84E8B82-B61F-4F94-BC28-B98493478F09}" presName="rootText" presStyleLbl="node4" presStyleIdx="3" presStyleCnt="11" custLinFactNeighborX="3412">
        <dgm:presLayoutVars>
          <dgm:chPref val="3"/>
        </dgm:presLayoutVars>
      </dgm:prSet>
      <dgm:spPr/>
    </dgm:pt>
    <dgm:pt modelId="{51C02516-95AE-467A-A783-3BC9EACFBEEF}" type="pres">
      <dgm:prSet presAssocID="{D84E8B82-B61F-4F94-BC28-B98493478F09}" presName="rootConnector" presStyleLbl="node4" presStyleIdx="3" presStyleCnt="11"/>
      <dgm:spPr/>
    </dgm:pt>
    <dgm:pt modelId="{825CEB21-D8D5-4810-A342-960775E6DA08}" type="pres">
      <dgm:prSet presAssocID="{D84E8B82-B61F-4F94-BC28-B98493478F09}" presName="hierChild4" presStyleCnt="0"/>
      <dgm:spPr/>
    </dgm:pt>
    <dgm:pt modelId="{B0CAEB94-39B7-4DE5-AD25-008928A50C6F}" type="pres">
      <dgm:prSet presAssocID="{D84E8B82-B61F-4F94-BC28-B98493478F09}" presName="hierChild5" presStyleCnt="0"/>
      <dgm:spPr/>
    </dgm:pt>
    <dgm:pt modelId="{37597441-C4A6-4131-A2D8-993866A92981}" type="pres">
      <dgm:prSet presAssocID="{50866CCE-9760-4A6F-9217-1E0066CCDC1C}" presName="hierChild5" presStyleCnt="0"/>
      <dgm:spPr/>
    </dgm:pt>
    <dgm:pt modelId="{9D4A2DB8-2B74-4754-8ED8-DD322873BDCB}" type="pres">
      <dgm:prSet presAssocID="{5C00768B-FC2B-4C79-A91E-EB8BD2E4F356}" presName="Name37" presStyleLbl="parChTrans1D3" presStyleIdx="6" presStyleCnt="13"/>
      <dgm:spPr/>
    </dgm:pt>
    <dgm:pt modelId="{A7B4392F-B68E-499A-AF6F-0272B0615F03}" type="pres">
      <dgm:prSet presAssocID="{ADBC18D6-F977-4488-84EF-0D66ABA7DEFC}" presName="hierRoot2" presStyleCnt="0">
        <dgm:presLayoutVars>
          <dgm:hierBranch val="init"/>
        </dgm:presLayoutVars>
      </dgm:prSet>
      <dgm:spPr/>
    </dgm:pt>
    <dgm:pt modelId="{EA0E1242-A6FF-4541-AC03-395C967088D9}" type="pres">
      <dgm:prSet presAssocID="{ADBC18D6-F977-4488-84EF-0D66ABA7DEFC}" presName="rootComposite" presStyleCnt="0"/>
      <dgm:spPr/>
    </dgm:pt>
    <dgm:pt modelId="{ECAE1781-90C4-4814-A736-284AEABC326D}" type="pres">
      <dgm:prSet presAssocID="{ADBC18D6-F977-4488-84EF-0D66ABA7DEFC}" presName="rootText" presStyleLbl="node3" presStyleIdx="6" presStyleCnt="13">
        <dgm:presLayoutVars>
          <dgm:chPref val="3"/>
        </dgm:presLayoutVars>
      </dgm:prSet>
      <dgm:spPr/>
    </dgm:pt>
    <dgm:pt modelId="{BC7521D3-6795-49DA-96E2-FFE97D6FE5B6}" type="pres">
      <dgm:prSet presAssocID="{ADBC18D6-F977-4488-84EF-0D66ABA7DEFC}" presName="rootConnector" presStyleLbl="node3" presStyleIdx="6" presStyleCnt="13"/>
      <dgm:spPr/>
    </dgm:pt>
    <dgm:pt modelId="{9F4016A8-D66B-4746-B051-ABB5F6AAA330}" type="pres">
      <dgm:prSet presAssocID="{ADBC18D6-F977-4488-84EF-0D66ABA7DEFC}" presName="hierChild4" presStyleCnt="0"/>
      <dgm:spPr/>
    </dgm:pt>
    <dgm:pt modelId="{99A3DC74-FC01-4F27-B4EC-19DC7DCB357A}" type="pres">
      <dgm:prSet presAssocID="{9287569E-3EFB-40A0-B1CA-2A3A2D90F8ED}" presName="Name37" presStyleLbl="parChTrans1D4" presStyleIdx="4" presStyleCnt="11"/>
      <dgm:spPr/>
    </dgm:pt>
    <dgm:pt modelId="{1E4D72E5-5E4B-4F39-BF2C-F084D81923D9}" type="pres">
      <dgm:prSet presAssocID="{2EEF4254-EC2D-42D4-A79E-EEC46D0AF5FE}" presName="hierRoot2" presStyleCnt="0">
        <dgm:presLayoutVars>
          <dgm:hierBranch val="init"/>
        </dgm:presLayoutVars>
      </dgm:prSet>
      <dgm:spPr/>
    </dgm:pt>
    <dgm:pt modelId="{1A4EC998-A66D-4D6E-AFD8-70B177B7B204}" type="pres">
      <dgm:prSet presAssocID="{2EEF4254-EC2D-42D4-A79E-EEC46D0AF5FE}" presName="rootComposite" presStyleCnt="0"/>
      <dgm:spPr/>
    </dgm:pt>
    <dgm:pt modelId="{E5CE4F5C-364F-4F0A-A8D5-64BB4C0D1AA6}" type="pres">
      <dgm:prSet presAssocID="{2EEF4254-EC2D-42D4-A79E-EEC46D0AF5FE}" presName="rootText" presStyleLbl="node4" presStyleIdx="4" presStyleCnt="11" custLinFactNeighborX="3412">
        <dgm:presLayoutVars>
          <dgm:chPref val="3"/>
        </dgm:presLayoutVars>
      </dgm:prSet>
      <dgm:spPr/>
    </dgm:pt>
    <dgm:pt modelId="{E313B708-0218-436A-9E25-D2312F6B7EA2}" type="pres">
      <dgm:prSet presAssocID="{2EEF4254-EC2D-42D4-A79E-EEC46D0AF5FE}" presName="rootConnector" presStyleLbl="node4" presStyleIdx="4" presStyleCnt="11"/>
      <dgm:spPr/>
    </dgm:pt>
    <dgm:pt modelId="{F1F31D21-361B-4468-B8B3-4E30084E8D72}" type="pres">
      <dgm:prSet presAssocID="{2EEF4254-EC2D-42D4-A79E-EEC46D0AF5FE}" presName="hierChild4" presStyleCnt="0"/>
      <dgm:spPr/>
    </dgm:pt>
    <dgm:pt modelId="{D43D5A9B-D545-4A05-9CCB-F86B4C4D6D16}" type="pres">
      <dgm:prSet presAssocID="{2EEF4254-EC2D-42D4-A79E-EEC46D0AF5FE}" presName="hierChild5" presStyleCnt="0"/>
      <dgm:spPr/>
    </dgm:pt>
    <dgm:pt modelId="{5C89B40D-97F8-4EAC-A83B-5517956CE3DF}" type="pres">
      <dgm:prSet presAssocID="{ADBC18D6-F977-4488-84EF-0D66ABA7DEFC}" presName="hierChild5" presStyleCnt="0"/>
      <dgm:spPr/>
    </dgm:pt>
    <dgm:pt modelId="{4BF28482-648D-4E08-8466-2EF9D959DE6A}" type="pres">
      <dgm:prSet presAssocID="{BFAC5C5E-0C96-4755-AD8F-AF9744B88CCF}" presName="Name37" presStyleLbl="parChTrans1D3" presStyleIdx="7" presStyleCnt="13"/>
      <dgm:spPr/>
    </dgm:pt>
    <dgm:pt modelId="{238FF0A2-F9F3-40B0-A77B-66839E590FD4}" type="pres">
      <dgm:prSet presAssocID="{68B2E413-F683-49A4-9449-98BACDB982DC}" presName="hierRoot2" presStyleCnt="0">
        <dgm:presLayoutVars>
          <dgm:hierBranch val="init"/>
        </dgm:presLayoutVars>
      </dgm:prSet>
      <dgm:spPr/>
    </dgm:pt>
    <dgm:pt modelId="{F9D86998-359E-41EA-8174-C212097EB6F0}" type="pres">
      <dgm:prSet presAssocID="{68B2E413-F683-49A4-9449-98BACDB982DC}" presName="rootComposite" presStyleCnt="0"/>
      <dgm:spPr/>
    </dgm:pt>
    <dgm:pt modelId="{CAE089ED-7452-4FE7-B5D2-E4DDEA5E9941}" type="pres">
      <dgm:prSet presAssocID="{68B2E413-F683-49A4-9449-98BACDB982DC}" presName="rootText" presStyleLbl="node3" presStyleIdx="7" presStyleCnt="13">
        <dgm:presLayoutVars>
          <dgm:chPref val="3"/>
        </dgm:presLayoutVars>
      </dgm:prSet>
      <dgm:spPr/>
    </dgm:pt>
    <dgm:pt modelId="{38EE0B17-E27D-4437-962F-1C82452820FD}" type="pres">
      <dgm:prSet presAssocID="{68B2E413-F683-49A4-9449-98BACDB982DC}" presName="rootConnector" presStyleLbl="node3" presStyleIdx="7" presStyleCnt="13"/>
      <dgm:spPr/>
    </dgm:pt>
    <dgm:pt modelId="{40E426B2-4588-4242-ACB5-6EF52B8004EE}" type="pres">
      <dgm:prSet presAssocID="{68B2E413-F683-49A4-9449-98BACDB982DC}" presName="hierChild4" presStyleCnt="0"/>
      <dgm:spPr/>
    </dgm:pt>
    <dgm:pt modelId="{A1A475B0-9ACD-4B35-81BA-4C15383881B6}" type="pres">
      <dgm:prSet presAssocID="{0732DC4D-3CF8-4E61-AFC4-590CAEBB0525}" presName="Name37" presStyleLbl="parChTrans1D4" presStyleIdx="5" presStyleCnt="11"/>
      <dgm:spPr/>
    </dgm:pt>
    <dgm:pt modelId="{BA72BC62-9A8D-4BE3-B486-CB4DE7668656}" type="pres">
      <dgm:prSet presAssocID="{62FD9232-1AB7-45EB-8D13-AD13A844108E}" presName="hierRoot2" presStyleCnt="0">
        <dgm:presLayoutVars>
          <dgm:hierBranch val="init"/>
        </dgm:presLayoutVars>
      </dgm:prSet>
      <dgm:spPr/>
    </dgm:pt>
    <dgm:pt modelId="{9D62ABA4-C59C-434E-855C-575B66F18EFD}" type="pres">
      <dgm:prSet presAssocID="{62FD9232-1AB7-45EB-8D13-AD13A844108E}" presName="rootComposite" presStyleCnt="0"/>
      <dgm:spPr/>
    </dgm:pt>
    <dgm:pt modelId="{E7D36160-37F5-4538-8947-ACCF44A77EAB}" type="pres">
      <dgm:prSet presAssocID="{62FD9232-1AB7-45EB-8D13-AD13A844108E}" presName="rootText" presStyleLbl="node4" presStyleIdx="5" presStyleCnt="11">
        <dgm:presLayoutVars>
          <dgm:chPref val="3"/>
        </dgm:presLayoutVars>
      </dgm:prSet>
      <dgm:spPr/>
    </dgm:pt>
    <dgm:pt modelId="{D6F3AEBD-F058-43F9-B1D9-F46085257AD0}" type="pres">
      <dgm:prSet presAssocID="{62FD9232-1AB7-45EB-8D13-AD13A844108E}" presName="rootConnector" presStyleLbl="node4" presStyleIdx="5" presStyleCnt="11"/>
      <dgm:spPr/>
    </dgm:pt>
    <dgm:pt modelId="{9375FDB4-C31C-4F24-A1DA-2B093B980667}" type="pres">
      <dgm:prSet presAssocID="{62FD9232-1AB7-45EB-8D13-AD13A844108E}" presName="hierChild4" presStyleCnt="0"/>
      <dgm:spPr/>
    </dgm:pt>
    <dgm:pt modelId="{C06C7DEE-6A7D-496C-8307-0D365D2ED20C}" type="pres">
      <dgm:prSet presAssocID="{62FD9232-1AB7-45EB-8D13-AD13A844108E}" presName="hierChild5" presStyleCnt="0"/>
      <dgm:spPr/>
    </dgm:pt>
    <dgm:pt modelId="{7E77CF4A-8D6A-41BD-861F-CA024B888AE9}" type="pres">
      <dgm:prSet presAssocID="{68B2E413-F683-49A4-9449-98BACDB982DC}" presName="hierChild5" presStyleCnt="0"/>
      <dgm:spPr/>
    </dgm:pt>
    <dgm:pt modelId="{66A3E2B1-A011-4BA1-A6D7-ED0037F47521}" type="pres">
      <dgm:prSet presAssocID="{A73C43AB-B0CF-4861-ABF5-B17E361B7E40}" presName="Name37" presStyleLbl="parChTrans1D3" presStyleIdx="8" presStyleCnt="13"/>
      <dgm:spPr/>
    </dgm:pt>
    <dgm:pt modelId="{1D623880-BD05-4425-AA9C-5462C56569B1}" type="pres">
      <dgm:prSet presAssocID="{E4EE1BE0-42A6-4E28-83AC-31B2ED1D5774}" presName="hierRoot2" presStyleCnt="0">
        <dgm:presLayoutVars>
          <dgm:hierBranch val="init"/>
        </dgm:presLayoutVars>
      </dgm:prSet>
      <dgm:spPr/>
    </dgm:pt>
    <dgm:pt modelId="{179EF53C-DF4A-4F11-8010-6002510F5195}" type="pres">
      <dgm:prSet presAssocID="{E4EE1BE0-42A6-4E28-83AC-31B2ED1D5774}" presName="rootComposite" presStyleCnt="0"/>
      <dgm:spPr/>
    </dgm:pt>
    <dgm:pt modelId="{B9F5924E-99B1-49CC-ACAE-74D5D6E8A834}" type="pres">
      <dgm:prSet presAssocID="{E4EE1BE0-42A6-4E28-83AC-31B2ED1D5774}" presName="rootText" presStyleLbl="node3" presStyleIdx="8" presStyleCnt="13">
        <dgm:presLayoutVars>
          <dgm:chPref val="3"/>
        </dgm:presLayoutVars>
      </dgm:prSet>
      <dgm:spPr/>
    </dgm:pt>
    <dgm:pt modelId="{6AE1C82C-B008-42BE-8A37-5AD7CDDC6DEA}" type="pres">
      <dgm:prSet presAssocID="{E4EE1BE0-42A6-4E28-83AC-31B2ED1D5774}" presName="rootConnector" presStyleLbl="node3" presStyleIdx="8" presStyleCnt="13"/>
      <dgm:spPr/>
    </dgm:pt>
    <dgm:pt modelId="{BBF54B84-3247-4460-B48B-E06302531111}" type="pres">
      <dgm:prSet presAssocID="{E4EE1BE0-42A6-4E28-83AC-31B2ED1D5774}" presName="hierChild4" presStyleCnt="0"/>
      <dgm:spPr/>
    </dgm:pt>
    <dgm:pt modelId="{7E6140F1-4953-44FC-8639-89563A80F684}" type="pres">
      <dgm:prSet presAssocID="{4899EAEB-D54C-4174-A33A-FDEC7E2FA13C}" presName="Name37" presStyleLbl="parChTrans1D4" presStyleIdx="6" presStyleCnt="11"/>
      <dgm:spPr/>
    </dgm:pt>
    <dgm:pt modelId="{94C074FD-C7F0-4EF4-99C6-C5B847D86B7D}" type="pres">
      <dgm:prSet presAssocID="{96168B77-DA3B-4139-BB34-F1DC45C72138}" presName="hierRoot2" presStyleCnt="0">
        <dgm:presLayoutVars>
          <dgm:hierBranch val="init"/>
        </dgm:presLayoutVars>
      </dgm:prSet>
      <dgm:spPr/>
    </dgm:pt>
    <dgm:pt modelId="{1C48F11A-2F98-4EE4-8FB5-2386EBB21D24}" type="pres">
      <dgm:prSet presAssocID="{96168B77-DA3B-4139-BB34-F1DC45C72138}" presName="rootComposite" presStyleCnt="0"/>
      <dgm:spPr/>
    </dgm:pt>
    <dgm:pt modelId="{5A9D5462-D63F-44D3-AC04-19AE81887821}" type="pres">
      <dgm:prSet presAssocID="{96168B77-DA3B-4139-BB34-F1DC45C72138}" presName="rootText" presStyleLbl="node4" presStyleIdx="6" presStyleCnt="11">
        <dgm:presLayoutVars>
          <dgm:chPref val="3"/>
        </dgm:presLayoutVars>
      </dgm:prSet>
      <dgm:spPr/>
    </dgm:pt>
    <dgm:pt modelId="{88F931ED-9FF7-4C23-A046-9538C97F649F}" type="pres">
      <dgm:prSet presAssocID="{96168B77-DA3B-4139-BB34-F1DC45C72138}" presName="rootConnector" presStyleLbl="node4" presStyleIdx="6" presStyleCnt="11"/>
      <dgm:spPr/>
    </dgm:pt>
    <dgm:pt modelId="{765FB538-C33C-4348-A6B4-26A18CA1DDBE}" type="pres">
      <dgm:prSet presAssocID="{96168B77-DA3B-4139-BB34-F1DC45C72138}" presName="hierChild4" presStyleCnt="0"/>
      <dgm:spPr/>
    </dgm:pt>
    <dgm:pt modelId="{7542F441-94FF-4780-A371-BBA05FFE2D94}" type="pres">
      <dgm:prSet presAssocID="{96168B77-DA3B-4139-BB34-F1DC45C72138}" presName="hierChild5" presStyleCnt="0"/>
      <dgm:spPr/>
    </dgm:pt>
    <dgm:pt modelId="{20810AF4-CFB9-421B-8510-B47596F805BB}" type="pres">
      <dgm:prSet presAssocID="{E4EE1BE0-42A6-4E28-83AC-31B2ED1D5774}" presName="hierChild5" presStyleCnt="0"/>
      <dgm:spPr/>
    </dgm:pt>
    <dgm:pt modelId="{5B44E1B8-48A8-4752-83F2-DAB703951191}" type="pres">
      <dgm:prSet presAssocID="{D3C274FA-228D-4DBA-A2AA-DB05E473A2FF}" presName="hierChild5" presStyleCnt="0"/>
      <dgm:spPr/>
    </dgm:pt>
    <dgm:pt modelId="{539EB3A1-C015-4255-BD50-BA8261B2F365}" type="pres">
      <dgm:prSet presAssocID="{05B004B9-09FD-4549-A8AE-5231D0666929}" presName="Name37" presStyleLbl="parChTrans1D2" presStyleIdx="3" presStyleCnt="4"/>
      <dgm:spPr/>
    </dgm:pt>
    <dgm:pt modelId="{C960A4EB-D407-45F2-8003-454C76E40B0B}" type="pres">
      <dgm:prSet presAssocID="{4CC152C3-68A9-4E59-A9AB-D2C6C96C3FE9}" presName="hierRoot2" presStyleCnt="0">
        <dgm:presLayoutVars>
          <dgm:hierBranch val="init"/>
        </dgm:presLayoutVars>
      </dgm:prSet>
      <dgm:spPr/>
    </dgm:pt>
    <dgm:pt modelId="{F75BB07A-5735-46C5-942E-78AE989E9957}" type="pres">
      <dgm:prSet presAssocID="{4CC152C3-68A9-4E59-A9AB-D2C6C96C3FE9}" presName="rootComposite" presStyleCnt="0"/>
      <dgm:spPr/>
    </dgm:pt>
    <dgm:pt modelId="{C198E6A2-A3B0-4584-B1B8-1A4F6AF9A70F}" type="pres">
      <dgm:prSet presAssocID="{4CC152C3-68A9-4E59-A9AB-D2C6C96C3FE9}" presName="rootText" presStyleLbl="node2" presStyleIdx="3" presStyleCnt="4">
        <dgm:presLayoutVars>
          <dgm:chPref val="3"/>
        </dgm:presLayoutVars>
      </dgm:prSet>
      <dgm:spPr/>
    </dgm:pt>
    <dgm:pt modelId="{AF5B2236-40F6-40CF-B716-3AC4928E0E87}" type="pres">
      <dgm:prSet presAssocID="{4CC152C3-68A9-4E59-A9AB-D2C6C96C3FE9}" presName="rootConnector" presStyleLbl="node2" presStyleIdx="3" presStyleCnt="4"/>
      <dgm:spPr/>
    </dgm:pt>
    <dgm:pt modelId="{BDBCF79B-F55B-4229-834E-11117D025750}" type="pres">
      <dgm:prSet presAssocID="{4CC152C3-68A9-4E59-A9AB-D2C6C96C3FE9}" presName="hierChild4" presStyleCnt="0"/>
      <dgm:spPr/>
    </dgm:pt>
    <dgm:pt modelId="{DEF0F0F9-A76E-49A2-9051-41ABBEBED00E}" type="pres">
      <dgm:prSet presAssocID="{2D7B4C65-F590-41A6-BC53-F2358A0F5DD3}" presName="Name37" presStyleLbl="parChTrans1D3" presStyleIdx="9" presStyleCnt="13"/>
      <dgm:spPr/>
    </dgm:pt>
    <dgm:pt modelId="{F9CFBBA2-1D98-4BF6-9652-F48AFAFBD072}" type="pres">
      <dgm:prSet presAssocID="{7C4784F6-7BAA-4E75-BAA3-15FDD134A610}" presName="hierRoot2" presStyleCnt="0">
        <dgm:presLayoutVars>
          <dgm:hierBranch val="init"/>
        </dgm:presLayoutVars>
      </dgm:prSet>
      <dgm:spPr/>
    </dgm:pt>
    <dgm:pt modelId="{AEA5BDDC-4BE6-43B9-AA34-421F7F4AD9C0}" type="pres">
      <dgm:prSet presAssocID="{7C4784F6-7BAA-4E75-BAA3-15FDD134A610}" presName="rootComposite" presStyleCnt="0"/>
      <dgm:spPr/>
    </dgm:pt>
    <dgm:pt modelId="{CC327A9C-1457-42CD-BBD3-928BA7C870D1}" type="pres">
      <dgm:prSet presAssocID="{7C4784F6-7BAA-4E75-BAA3-15FDD134A610}" presName="rootText" presStyleLbl="node3" presStyleIdx="9" presStyleCnt="13">
        <dgm:presLayoutVars>
          <dgm:chPref val="3"/>
        </dgm:presLayoutVars>
      </dgm:prSet>
      <dgm:spPr/>
    </dgm:pt>
    <dgm:pt modelId="{CCD5255D-17F4-4BCE-BE4C-C6EC78B5E1AC}" type="pres">
      <dgm:prSet presAssocID="{7C4784F6-7BAA-4E75-BAA3-15FDD134A610}" presName="rootConnector" presStyleLbl="node3" presStyleIdx="9" presStyleCnt="13"/>
      <dgm:spPr/>
    </dgm:pt>
    <dgm:pt modelId="{2EAC9602-43CA-4312-AF5E-DD47807B0782}" type="pres">
      <dgm:prSet presAssocID="{7C4784F6-7BAA-4E75-BAA3-15FDD134A610}" presName="hierChild4" presStyleCnt="0"/>
      <dgm:spPr/>
    </dgm:pt>
    <dgm:pt modelId="{C4A24467-38BE-4A85-82C4-B3DAEEC459D0}" type="pres">
      <dgm:prSet presAssocID="{27643F60-1563-4C09-91F7-9580CFEF2462}" presName="Name37" presStyleLbl="parChTrans1D4" presStyleIdx="7" presStyleCnt="11"/>
      <dgm:spPr/>
    </dgm:pt>
    <dgm:pt modelId="{11EB9BF2-CACD-4564-81F5-60DDAADF8D31}" type="pres">
      <dgm:prSet presAssocID="{096CBCBD-ACAA-4B22-8A82-8861A1D63E7C}" presName="hierRoot2" presStyleCnt="0">
        <dgm:presLayoutVars>
          <dgm:hierBranch val="init"/>
        </dgm:presLayoutVars>
      </dgm:prSet>
      <dgm:spPr/>
    </dgm:pt>
    <dgm:pt modelId="{EF6E526C-3601-4CA5-B5E5-5B0ADBD2E429}" type="pres">
      <dgm:prSet presAssocID="{096CBCBD-ACAA-4B22-8A82-8861A1D63E7C}" presName="rootComposite" presStyleCnt="0"/>
      <dgm:spPr/>
    </dgm:pt>
    <dgm:pt modelId="{2024F71D-993B-4396-BC70-B73A402A7222}" type="pres">
      <dgm:prSet presAssocID="{096CBCBD-ACAA-4B22-8A82-8861A1D63E7C}" presName="rootText" presStyleLbl="node4" presStyleIdx="7" presStyleCnt="11">
        <dgm:presLayoutVars>
          <dgm:chPref val="3"/>
        </dgm:presLayoutVars>
      </dgm:prSet>
      <dgm:spPr/>
    </dgm:pt>
    <dgm:pt modelId="{C017C966-7ADC-41E5-8FC6-8C5DE42FD45B}" type="pres">
      <dgm:prSet presAssocID="{096CBCBD-ACAA-4B22-8A82-8861A1D63E7C}" presName="rootConnector" presStyleLbl="node4" presStyleIdx="7" presStyleCnt="11"/>
      <dgm:spPr/>
    </dgm:pt>
    <dgm:pt modelId="{58ACAA29-C8D6-45F8-A32B-156720EFC39C}" type="pres">
      <dgm:prSet presAssocID="{096CBCBD-ACAA-4B22-8A82-8861A1D63E7C}" presName="hierChild4" presStyleCnt="0"/>
      <dgm:spPr/>
    </dgm:pt>
    <dgm:pt modelId="{7C31F2FD-0640-4FCA-8751-D2B0085CCCBF}" type="pres">
      <dgm:prSet presAssocID="{096CBCBD-ACAA-4B22-8A82-8861A1D63E7C}" presName="hierChild5" presStyleCnt="0"/>
      <dgm:spPr/>
    </dgm:pt>
    <dgm:pt modelId="{00498F2D-74E0-46FB-A873-308539461EF5}" type="pres">
      <dgm:prSet presAssocID="{7C4784F6-7BAA-4E75-BAA3-15FDD134A610}" presName="hierChild5" presStyleCnt="0"/>
      <dgm:spPr/>
    </dgm:pt>
    <dgm:pt modelId="{65453FA4-AE06-4CA3-A374-7271D6B6C29A}" type="pres">
      <dgm:prSet presAssocID="{A4A19E0B-5F66-46DF-99EA-BC999C5E1F1B}" presName="Name37" presStyleLbl="parChTrans1D3" presStyleIdx="10" presStyleCnt="13"/>
      <dgm:spPr/>
    </dgm:pt>
    <dgm:pt modelId="{DB3C23C4-A813-4249-8D00-F1DEAA477B57}" type="pres">
      <dgm:prSet presAssocID="{C9F51B3A-1C34-4127-BDBF-D83D95BF76A6}" presName="hierRoot2" presStyleCnt="0">
        <dgm:presLayoutVars>
          <dgm:hierBranch val="init"/>
        </dgm:presLayoutVars>
      </dgm:prSet>
      <dgm:spPr/>
    </dgm:pt>
    <dgm:pt modelId="{AC482C20-1ABA-4F0C-8834-F5F57DC8721C}" type="pres">
      <dgm:prSet presAssocID="{C9F51B3A-1C34-4127-BDBF-D83D95BF76A6}" presName="rootComposite" presStyleCnt="0"/>
      <dgm:spPr/>
    </dgm:pt>
    <dgm:pt modelId="{3734A8EB-B742-4433-B803-70F252F58156}" type="pres">
      <dgm:prSet presAssocID="{C9F51B3A-1C34-4127-BDBF-D83D95BF76A6}" presName="rootText" presStyleLbl="node3" presStyleIdx="10" presStyleCnt="13">
        <dgm:presLayoutVars>
          <dgm:chPref val="3"/>
        </dgm:presLayoutVars>
      </dgm:prSet>
      <dgm:spPr/>
    </dgm:pt>
    <dgm:pt modelId="{CBB87363-B116-4D0A-9F89-53695C0A9603}" type="pres">
      <dgm:prSet presAssocID="{C9F51B3A-1C34-4127-BDBF-D83D95BF76A6}" presName="rootConnector" presStyleLbl="node3" presStyleIdx="10" presStyleCnt="13"/>
      <dgm:spPr/>
    </dgm:pt>
    <dgm:pt modelId="{86DFCCF7-1D52-48DB-B360-F4054B319689}" type="pres">
      <dgm:prSet presAssocID="{C9F51B3A-1C34-4127-BDBF-D83D95BF76A6}" presName="hierChild4" presStyleCnt="0"/>
      <dgm:spPr/>
    </dgm:pt>
    <dgm:pt modelId="{C3C29D4C-4341-4D91-82DA-1C20D2CAD019}" type="pres">
      <dgm:prSet presAssocID="{FB66F949-15A6-43B1-B193-CABB10264A6E}" presName="Name37" presStyleLbl="parChTrans1D4" presStyleIdx="8" presStyleCnt="11"/>
      <dgm:spPr/>
    </dgm:pt>
    <dgm:pt modelId="{D14124D8-B255-4981-B82F-29045049A65B}" type="pres">
      <dgm:prSet presAssocID="{3C644B18-A662-4E18-A500-6C7571F924E1}" presName="hierRoot2" presStyleCnt="0">
        <dgm:presLayoutVars>
          <dgm:hierBranch val="init"/>
        </dgm:presLayoutVars>
      </dgm:prSet>
      <dgm:spPr/>
    </dgm:pt>
    <dgm:pt modelId="{94CD7717-D25B-48F1-BE52-3DC7F4E012EA}" type="pres">
      <dgm:prSet presAssocID="{3C644B18-A662-4E18-A500-6C7571F924E1}" presName="rootComposite" presStyleCnt="0"/>
      <dgm:spPr/>
    </dgm:pt>
    <dgm:pt modelId="{77B3AA43-83D1-44CD-82BD-69C9E5CBC161}" type="pres">
      <dgm:prSet presAssocID="{3C644B18-A662-4E18-A500-6C7571F924E1}" presName="rootText" presStyleLbl="node4" presStyleIdx="8" presStyleCnt="11">
        <dgm:presLayoutVars>
          <dgm:chPref val="3"/>
        </dgm:presLayoutVars>
      </dgm:prSet>
      <dgm:spPr/>
    </dgm:pt>
    <dgm:pt modelId="{C90ECA2B-CCE6-40D2-A733-95275374DB6E}" type="pres">
      <dgm:prSet presAssocID="{3C644B18-A662-4E18-A500-6C7571F924E1}" presName="rootConnector" presStyleLbl="node4" presStyleIdx="8" presStyleCnt="11"/>
      <dgm:spPr/>
    </dgm:pt>
    <dgm:pt modelId="{77CE6188-52A4-41DB-ADE3-2E82A0437128}" type="pres">
      <dgm:prSet presAssocID="{3C644B18-A662-4E18-A500-6C7571F924E1}" presName="hierChild4" presStyleCnt="0"/>
      <dgm:spPr/>
    </dgm:pt>
    <dgm:pt modelId="{3AC65A51-2404-4C11-A8CB-D26A6FB81601}" type="pres">
      <dgm:prSet presAssocID="{3C644B18-A662-4E18-A500-6C7571F924E1}" presName="hierChild5" presStyleCnt="0"/>
      <dgm:spPr/>
    </dgm:pt>
    <dgm:pt modelId="{B0990A0D-F6F4-4793-9DE7-3B6BF886BC0D}" type="pres">
      <dgm:prSet presAssocID="{C9F51B3A-1C34-4127-BDBF-D83D95BF76A6}" presName="hierChild5" presStyleCnt="0"/>
      <dgm:spPr/>
    </dgm:pt>
    <dgm:pt modelId="{B878233C-E9FB-4579-9B21-9A73F61A6FC7}" type="pres">
      <dgm:prSet presAssocID="{769C7016-6DC9-4071-BFDE-A2BE26C3715E}" presName="Name37" presStyleLbl="parChTrans1D3" presStyleIdx="11" presStyleCnt="13"/>
      <dgm:spPr/>
    </dgm:pt>
    <dgm:pt modelId="{2CACC4ED-CCDF-4DFD-8AF3-7B4D64E59AE9}" type="pres">
      <dgm:prSet presAssocID="{406D0548-E06F-4FA2-BC86-A5B6AC3F2F01}" presName="hierRoot2" presStyleCnt="0">
        <dgm:presLayoutVars>
          <dgm:hierBranch val="init"/>
        </dgm:presLayoutVars>
      </dgm:prSet>
      <dgm:spPr/>
    </dgm:pt>
    <dgm:pt modelId="{715E4F48-1F7A-4E67-8D4A-5A4F42CC659C}" type="pres">
      <dgm:prSet presAssocID="{406D0548-E06F-4FA2-BC86-A5B6AC3F2F01}" presName="rootComposite" presStyleCnt="0"/>
      <dgm:spPr/>
    </dgm:pt>
    <dgm:pt modelId="{F7312F6D-4E11-4E37-8295-3F9BEEDE7CC0}" type="pres">
      <dgm:prSet presAssocID="{406D0548-E06F-4FA2-BC86-A5B6AC3F2F01}" presName="rootText" presStyleLbl="node3" presStyleIdx="11" presStyleCnt="13">
        <dgm:presLayoutVars>
          <dgm:chPref val="3"/>
        </dgm:presLayoutVars>
      </dgm:prSet>
      <dgm:spPr/>
    </dgm:pt>
    <dgm:pt modelId="{B1A2B3F2-C615-4CCE-BA15-5FBBC071D8C2}" type="pres">
      <dgm:prSet presAssocID="{406D0548-E06F-4FA2-BC86-A5B6AC3F2F01}" presName="rootConnector" presStyleLbl="node3" presStyleIdx="11" presStyleCnt="13"/>
      <dgm:spPr/>
    </dgm:pt>
    <dgm:pt modelId="{EF126D1B-0AC7-408B-B278-1211B78A0B91}" type="pres">
      <dgm:prSet presAssocID="{406D0548-E06F-4FA2-BC86-A5B6AC3F2F01}" presName="hierChild4" presStyleCnt="0"/>
      <dgm:spPr/>
    </dgm:pt>
    <dgm:pt modelId="{A42BE079-EBAE-45D4-852E-477AB2228E7C}" type="pres">
      <dgm:prSet presAssocID="{018FA059-838E-43C4-BC30-385EC26F690C}" presName="Name37" presStyleLbl="parChTrans1D4" presStyleIdx="9" presStyleCnt="11"/>
      <dgm:spPr/>
    </dgm:pt>
    <dgm:pt modelId="{46784296-A4A2-4F3D-A9C0-B85634EE8256}" type="pres">
      <dgm:prSet presAssocID="{F294ED8E-0215-40FF-B8EC-6A8940C8E013}" presName="hierRoot2" presStyleCnt="0">
        <dgm:presLayoutVars>
          <dgm:hierBranch val="init"/>
        </dgm:presLayoutVars>
      </dgm:prSet>
      <dgm:spPr/>
    </dgm:pt>
    <dgm:pt modelId="{192FF71B-AFE5-418B-86A6-B73E5EEC0D6B}" type="pres">
      <dgm:prSet presAssocID="{F294ED8E-0215-40FF-B8EC-6A8940C8E013}" presName="rootComposite" presStyleCnt="0"/>
      <dgm:spPr/>
    </dgm:pt>
    <dgm:pt modelId="{18189078-37BB-4660-B416-B3834AFC5BF6}" type="pres">
      <dgm:prSet presAssocID="{F294ED8E-0215-40FF-B8EC-6A8940C8E013}" presName="rootText" presStyleLbl="node4" presStyleIdx="9" presStyleCnt="11">
        <dgm:presLayoutVars>
          <dgm:chPref val="3"/>
        </dgm:presLayoutVars>
      </dgm:prSet>
      <dgm:spPr/>
    </dgm:pt>
    <dgm:pt modelId="{00E521F8-28CB-49E0-82C1-05899353B47D}" type="pres">
      <dgm:prSet presAssocID="{F294ED8E-0215-40FF-B8EC-6A8940C8E013}" presName="rootConnector" presStyleLbl="node4" presStyleIdx="9" presStyleCnt="11"/>
      <dgm:spPr/>
    </dgm:pt>
    <dgm:pt modelId="{00A43AA7-5B7E-4B27-8A91-AFC4EE98CB07}" type="pres">
      <dgm:prSet presAssocID="{F294ED8E-0215-40FF-B8EC-6A8940C8E013}" presName="hierChild4" presStyleCnt="0"/>
      <dgm:spPr/>
    </dgm:pt>
    <dgm:pt modelId="{5154E8BE-491B-4837-B990-8E2BF36CEBDC}" type="pres">
      <dgm:prSet presAssocID="{F294ED8E-0215-40FF-B8EC-6A8940C8E013}" presName="hierChild5" presStyleCnt="0"/>
      <dgm:spPr/>
    </dgm:pt>
    <dgm:pt modelId="{0A4015D6-ACF4-4481-9E9F-6E0938C7BD0A}" type="pres">
      <dgm:prSet presAssocID="{406D0548-E06F-4FA2-BC86-A5B6AC3F2F01}" presName="hierChild5" presStyleCnt="0"/>
      <dgm:spPr/>
    </dgm:pt>
    <dgm:pt modelId="{2C9B4BAD-927E-40E2-AF1E-FB66F36D2B72}" type="pres">
      <dgm:prSet presAssocID="{091F8D25-5923-4BF9-A94B-58EBB0195B13}" presName="Name37" presStyleLbl="parChTrans1D3" presStyleIdx="12" presStyleCnt="13"/>
      <dgm:spPr/>
    </dgm:pt>
    <dgm:pt modelId="{C26A34BF-0A8A-459D-958D-82D782801239}" type="pres">
      <dgm:prSet presAssocID="{A6BA12E3-F633-48EF-AE02-47C7A2FAFF72}" presName="hierRoot2" presStyleCnt="0">
        <dgm:presLayoutVars>
          <dgm:hierBranch val="init"/>
        </dgm:presLayoutVars>
      </dgm:prSet>
      <dgm:spPr/>
    </dgm:pt>
    <dgm:pt modelId="{A722E0D0-63F3-43B2-9FCB-267E2B468CFD}" type="pres">
      <dgm:prSet presAssocID="{A6BA12E3-F633-48EF-AE02-47C7A2FAFF72}" presName="rootComposite" presStyleCnt="0"/>
      <dgm:spPr/>
    </dgm:pt>
    <dgm:pt modelId="{A5B8FB4E-3601-4C84-8AD1-2F7007C40B84}" type="pres">
      <dgm:prSet presAssocID="{A6BA12E3-F633-48EF-AE02-47C7A2FAFF72}" presName="rootText" presStyleLbl="node3" presStyleIdx="12" presStyleCnt="13">
        <dgm:presLayoutVars>
          <dgm:chPref val="3"/>
        </dgm:presLayoutVars>
      </dgm:prSet>
      <dgm:spPr/>
    </dgm:pt>
    <dgm:pt modelId="{586DEE20-DF8D-4D0D-B11A-D77F367AB046}" type="pres">
      <dgm:prSet presAssocID="{A6BA12E3-F633-48EF-AE02-47C7A2FAFF72}" presName="rootConnector" presStyleLbl="node3" presStyleIdx="12" presStyleCnt="13"/>
      <dgm:spPr/>
    </dgm:pt>
    <dgm:pt modelId="{51071170-0054-47DE-92A9-A59D0BE8F5DF}" type="pres">
      <dgm:prSet presAssocID="{A6BA12E3-F633-48EF-AE02-47C7A2FAFF72}" presName="hierChild4" presStyleCnt="0"/>
      <dgm:spPr/>
    </dgm:pt>
    <dgm:pt modelId="{6699D567-7A01-4258-AAF3-9A760301E940}" type="pres">
      <dgm:prSet presAssocID="{852C2773-89E2-4C29-97AE-229C01223165}" presName="Name37" presStyleLbl="parChTrans1D4" presStyleIdx="10" presStyleCnt="11"/>
      <dgm:spPr/>
    </dgm:pt>
    <dgm:pt modelId="{DE6EBF4E-8EBE-4D32-9F38-CF4DA2BBB7BA}" type="pres">
      <dgm:prSet presAssocID="{085C25A0-219D-4026-9F84-51797A691BF7}" presName="hierRoot2" presStyleCnt="0">
        <dgm:presLayoutVars>
          <dgm:hierBranch val="init"/>
        </dgm:presLayoutVars>
      </dgm:prSet>
      <dgm:spPr/>
    </dgm:pt>
    <dgm:pt modelId="{C6830C5C-5596-422E-A9C8-B9FB15BC17E5}" type="pres">
      <dgm:prSet presAssocID="{085C25A0-219D-4026-9F84-51797A691BF7}" presName="rootComposite" presStyleCnt="0"/>
      <dgm:spPr/>
    </dgm:pt>
    <dgm:pt modelId="{129B5069-63C9-48B8-B453-CA16EA2DAE29}" type="pres">
      <dgm:prSet presAssocID="{085C25A0-219D-4026-9F84-51797A691BF7}" presName="rootText" presStyleLbl="node4" presStyleIdx="10" presStyleCnt="11">
        <dgm:presLayoutVars>
          <dgm:chPref val="3"/>
        </dgm:presLayoutVars>
      </dgm:prSet>
      <dgm:spPr/>
    </dgm:pt>
    <dgm:pt modelId="{B891ACCD-66DD-4D91-81AF-0518F4FEE714}" type="pres">
      <dgm:prSet presAssocID="{085C25A0-219D-4026-9F84-51797A691BF7}" presName="rootConnector" presStyleLbl="node4" presStyleIdx="10" presStyleCnt="11"/>
      <dgm:spPr/>
    </dgm:pt>
    <dgm:pt modelId="{C9D0561C-7599-4452-88A0-2BF7F057D535}" type="pres">
      <dgm:prSet presAssocID="{085C25A0-219D-4026-9F84-51797A691BF7}" presName="hierChild4" presStyleCnt="0"/>
      <dgm:spPr/>
    </dgm:pt>
    <dgm:pt modelId="{29BD7456-9C7B-4C4C-A346-FE280FD53EF3}" type="pres">
      <dgm:prSet presAssocID="{085C25A0-219D-4026-9F84-51797A691BF7}" presName="hierChild5" presStyleCnt="0"/>
      <dgm:spPr/>
    </dgm:pt>
    <dgm:pt modelId="{0CFB5E4C-C524-40FE-8D81-CE048B78CFFF}" type="pres">
      <dgm:prSet presAssocID="{A6BA12E3-F633-48EF-AE02-47C7A2FAFF72}" presName="hierChild5" presStyleCnt="0"/>
      <dgm:spPr/>
    </dgm:pt>
    <dgm:pt modelId="{123B00EA-657A-4DF2-B3D6-EB3FCABE8276}" type="pres">
      <dgm:prSet presAssocID="{4CC152C3-68A9-4E59-A9AB-D2C6C96C3FE9}" presName="hierChild5" presStyleCnt="0"/>
      <dgm:spPr/>
    </dgm:pt>
    <dgm:pt modelId="{5F4A6AD6-4B81-488B-BF91-35A9764FE17C}" type="pres">
      <dgm:prSet presAssocID="{C33C79CD-1AA9-445B-A7F5-8ABCDAAE43CA}" presName="hierChild3" presStyleCnt="0"/>
      <dgm:spPr/>
    </dgm:pt>
  </dgm:ptLst>
  <dgm:cxnLst>
    <dgm:cxn modelId="{9E8D3801-AD59-4D25-BDA9-BF9885DAEDB6}" type="presOf" srcId="{FF16192C-D394-4E7B-BB7F-178C4A3FDB9C}" destId="{2688410E-718A-49E6-9DC5-E7DEDE07FF37}" srcOrd="1" destOrd="0" presId="urn:microsoft.com/office/officeart/2005/8/layout/orgChart1"/>
    <dgm:cxn modelId="{A25C1A03-CD96-4E79-B70B-502BBE2CCEA5}" type="presOf" srcId="{C7B1CC07-ECAD-46AF-BCC2-372EB5223B6F}" destId="{5CCB71E4-06B5-432E-9A82-F756AA0404D9}" srcOrd="0" destOrd="0" presId="urn:microsoft.com/office/officeart/2005/8/layout/orgChart1"/>
    <dgm:cxn modelId="{28A1F604-DEB4-4618-B1AB-E8B79DD176F5}" type="presOf" srcId="{E6A090DD-0D71-45B5-BAF9-CCE2F00E2509}" destId="{BC596396-95C4-4371-B7C0-58AA3C8FC924}" srcOrd="0" destOrd="0" presId="urn:microsoft.com/office/officeart/2005/8/layout/orgChart1"/>
    <dgm:cxn modelId="{879C9505-D68D-4252-90EC-5F17C153CD97}" type="presOf" srcId="{68B2E413-F683-49A4-9449-98BACDB982DC}" destId="{38EE0B17-E27D-4437-962F-1C82452820FD}" srcOrd="1" destOrd="0" presId="urn:microsoft.com/office/officeart/2005/8/layout/orgChart1"/>
    <dgm:cxn modelId="{6B53D207-71F5-4E02-AA82-1D1F519B9A7A}" type="presOf" srcId="{C7B90A7E-2ACB-424A-B14F-00E9FC385471}" destId="{3946E1EF-996E-4CAE-B9A8-E3DBB2C91B15}" srcOrd="1" destOrd="0" presId="urn:microsoft.com/office/officeart/2005/8/layout/orgChart1"/>
    <dgm:cxn modelId="{F28B160C-BBA3-4622-ACC5-710C20865E56}" type="presOf" srcId="{4CC152C3-68A9-4E59-A9AB-D2C6C96C3FE9}" destId="{C198E6A2-A3B0-4584-B1B8-1A4F6AF9A70F}" srcOrd="0" destOrd="0" presId="urn:microsoft.com/office/officeart/2005/8/layout/orgChart1"/>
    <dgm:cxn modelId="{6247EB0C-7C3A-4DC5-AD4D-15ACC4D81D3F}" type="presOf" srcId="{FC3FB0BC-FDD9-4C02-BDFA-0659DA8FBCEF}" destId="{A53EABE9-E0D3-408E-A557-1E4A19521980}" srcOrd="0" destOrd="0" presId="urn:microsoft.com/office/officeart/2005/8/layout/orgChart1"/>
    <dgm:cxn modelId="{2267340D-6AA7-4EF5-889D-6C454FFA18ED}" type="presOf" srcId="{2D7B4C65-F590-41A6-BC53-F2358A0F5DD3}" destId="{DEF0F0F9-A76E-49A2-9051-41ABBEBED00E}" srcOrd="0" destOrd="0" presId="urn:microsoft.com/office/officeart/2005/8/layout/orgChart1"/>
    <dgm:cxn modelId="{76A94711-4F1A-4727-83A0-94212372DD18}" type="presOf" srcId="{3CB21D07-B629-44DB-BD8E-AE3EDB35463D}" destId="{2BC9BF71-0A5F-4689-A448-0BDB49D8AEF6}" srcOrd="0" destOrd="0" presId="urn:microsoft.com/office/officeart/2005/8/layout/orgChart1"/>
    <dgm:cxn modelId="{976DEF16-603A-4ACB-97A3-ED55BABE647B}" srcId="{C33C79CD-1AA9-445B-A7F5-8ABCDAAE43CA}" destId="{D0EDA90A-C442-4634-954A-AF4D4867D9B5}" srcOrd="0" destOrd="0" parTransId="{3C48B621-103E-4632-9C6C-6AB08E15CE80}" sibTransId="{AE3B834F-47FF-4266-B8A0-B06B67FDD85F}"/>
    <dgm:cxn modelId="{5822F316-3892-4768-A34D-EFDE13F2BCD1}" type="presOf" srcId="{C9F51B3A-1C34-4127-BDBF-D83D95BF76A6}" destId="{CBB87363-B116-4D0A-9F89-53695C0A9603}" srcOrd="1" destOrd="0" presId="urn:microsoft.com/office/officeart/2005/8/layout/orgChart1"/>
    <dgm:cxn modelId="{758A9217-1848-4555-98C2-206E89075D63}" type="presOf" srcId="{D3C274FA-228D-4DBA-A2AA-DB05E473A2FF}" destId="{B71AF190-5762-41E4-808A-A4D2012B434F}" srcOrd="1" destOrd="0" presId="urn:microsoft.com/office/officeart/2005/8/layout/orgChart1"/>
    <dgm:cxn modelId="{EA17E419-8277-475B-A8E2-9C475885D762}" type="presOf" srcId="{0732DC4D-3CF8-4E61-AFC4-590CAEBB0525}" destId="{A1A475B0-9ACD-4B35-81BA-4C15383881B6}" srcOrd="0" destOrd="0" presId="urn:microsoft.com/office/officeart/2005/8/layout/orgChart1"/>
    <dgm:cxn modelId="{4D712F1C-E504-49A4-94AF-C3737C29C2E4}" type="presOf" srcId="{018FA059-838E-43C4-BC30-385EC26F690C}" destId="{A42BE079-EBAE-45D4-852E-477AB2228E7C}" srcOrd="0" destOrd="0" presId="urn:microsoft.com/office/officeart/2005/8/layout/orgChart1"/>
    <dgm:cxn modelId="{EFCA6D1C-F06A-48F3-8424-050D06C3F908}" type="presOf" srcId="{4DEE6531-0260-40EC-A441-DA2FD8B9DD3E}" destId="{F7B761EC-BBD7-4BCA-B86D-27CE1F90DB9A}" srcOrd="1" destOrd="0" presId="urn:microsoft.com/office/officeart/2005/8/layout/orgChart1"/>
    <dgm:cxn modelId="{D8F9091E-B84E-41B4-BE42-97EF51DF7265}" type="presOf" srcId="{C33C79CD-1AA9-445B-A7F5-8ABCDAAE43CA}" destId="{C30395FA-A3E8-48D0-8B68-2A5F8D9B4D51}" srcOrd="1" destOrd="0" presId="urn:microsoft.com/office/officeart/2005/8/layout/orgChart1"/>
    <dgm:cxn modelId="{AA484621-C3AE-472A-8198-599861D75833}" type="presOf" srcId="{81BDECED-E7CC-43AC-8BB3-E4094082DDB4}" destId="{A7CDB991-411D-4EB3-A0F2-6E189D83E666}" srcOrd="0" destOrd="0" presId="urn:microsoft.com/office/officeart/2005/8/layout/orgChart1"/>
    <dgm:cxn modelId="{D44DC522-4470-4B52-BDC2-BE9821BA15CF}" type="presOf" srcId="{085C25A0-219D-4026-9F84-51797A691BF7}" destId="{B891ACCD-66DD-4D91-81AF-0518F4FEE714}" srcOrd="1" destOrd="0" presId="urn:microsoft.com/office/officeart/2005/8/layout/orgChart1"/>
    <dgm:cxn modelId="{D36D9B23-36B7-4876-B6E0-16A814BFBF6D}" type="presOf" srcId="{10F6D2E0-0769-4BCD-BD96-FB05775C4606}" destId="{93C491FF-F2B6-469F-B03F-3A5F2D557A00}" srcOrd="0" destOrd="0" presId="urn:microsoft.com/office/officeart/2005/8/layout/orgChart1"/>
    <dgm:cxn modelId="{FC03D923-1070-4AEB-9802-1E4544494B55}" srcId="{D0EDA90A-C442-4634-954A-AF4D4867D9B5}" destId="{4DEE6531-0260-40EC-A441-DA2FD8B9DD3E}" srcOrd="0" destOrd="0" parTransId="{E5C50D10-BC82-40E0-A623-ADB15CB75005}" sibTransId="{B125F1CD-5204-4DBA-AF97-40209C2C0DE0}"/>
    <dgm:cxn modelId="{D9A2A725-3D6B-4644-A53C-37BFBC4FF124}" type="presOf" srcId="{C9F51B3A-1C34-4127-BDBF-D83D95BF76A6}" destId="{3734A8EB-B742-4433-B803-70F252F58156}" srcOrd="0" destOrd="0" presId="urn:microsoft.com/office/officeart/2005/8/layout/orgChart1"/>
    <dgm:cxn modelId="{70109526-D2EC-478E-B31D-C2AB5EA5D5A9}" srcId="{A6BA12E3-F633-48EF-AE02-47C7A2FAFF72}" destId="{085C25A0-219D-4026-9F84-51797A691BF7}" srcOrd="0" destOrd="0" parTransId="{852C2773-89E2-4C29-97AE-229C01223165}" sibTransId="{6B93C616-BA7D-4397-9CCD-390BC219EA4D}"/>
    <dgm:cxn modelId="{E8532227-220A-4422-9141-58DEF1B8D486}" srcId="{C7B90A7E-2ACB-424A-B14F-00E9FC385471}" destId="{24E0635A-550F-498E-9CEA-3D1178A837F4}" srcOrd="0" destOrd="0" parTransId="{422BE4E6-3371-4A92-B820-043F856C36DE}" sibTransId="{E1A90037-C505-4193-9F26-AF773B31BAE8}"/>
    <dgm:cxn modelId="{4A640A29-73BA-4A00-B38A-B145014F7818}" type="presOf" srcId="{E4EE1BE0-42A6-4E28-83AC-31B2ED1D5774}" destId="{6AE1C82C-B008-42BE-8A37-5AD7CDDC6DEA}" srcOrd="1" destOrd="0" presId="urn:microsoft.com/office/officeart/2005/8/layout/orgChart1"/>
    <dgm:cxn modelId="{418B4C2B-5D08-48B1-9BA4-395F62B6F38D}" srcId="{7C4784F6-7BAA-4E75-BAA3-15FDD134A610}" destId="{096CBCBD-ACAA-4B22-8A82-8861A1D63E7C}" srcOrd="0" destOrd="0" parTransId="{27643F60-1563-4C09-91F7-9580CFEF2462}" sibTransId="{801247C6-AEF0-43A1-AA2C-1A8C26F83899}"/>
    <dgm:cxn modelId="{D09AA82E-E3C8-461C-B998-9E7D83B16AD4}" srcId="{4CC152C3-68A9-4E59-A9AB-D2C6C96C3FE9}" destId="{7C4784F6-7BAA-4E75-BAA3-15FDD134A610}" srcOrd="0" destOrd="0" parTransId="{2D7B4C65-F590-41A6-BC53-F2358A0F5DD3}" sibTransId="{85FC6342-9095-4AB0-90AD-1507D427F6E2}"/>
    <dgm:cxn modelId="{B3AE3D35-4E25-4A87-8D24-B7792A54643F}" type="presOf" srcId="{A73C43AB-B0CF-4861-ABF5-B17E361B7E40}" destId="{66A3E2B1-A011-4BA1-A6D7-ED0037F47521}" srcOrd="0" destOrd="0" presId="urn:microsoft.com/office/officeart/2005/8/layout/orgChart1"/>
    <dgm:cxn modelId="{CE57ED38-785A-4E8E-B0DF-A05EB62C027B}" type="presOf" srcId="{4899EAEB-D54C-4174-A33A-FDEC7E2FA13C}" destId="{7E6140F1-4953-44FC-8639-89563A80F684}" srcOrd="0" destOrd="0" presId="urn:microsoft.com/office/officeart/2005/8/layout/orgChart1"/>
    <dgm:cxn modelId="{DFA26039-69C8-459D-97C7-1D6827716275}" type="presOf" srcId="{274E17B1-1C03-4CD1-A80A-1CA872D5FCE4}" destId="{35D2B8E4-1362-4DC1-BA81-3ABADD4C2839}" srcOrd="1" destOrd="0" presId="urn:microsoft.com/office/officeart/2005/8/layout/orgChart1"/>
    <dgm:cxn modelId="{C22A6F3B-E801-4ECF-9084-E71498DBF7E4}" srcId="{C33C79CD-1AA9-445B-A7F5-8ABCDAAE43CA}" destId="{D3C274FA-228D-4DBA-A2AA-DB05E473A2FF}" srcOrd="2" destOrd="0" parTransId="{B9C5B9BB-B51D-4944-BA89-99057D9839BE}" sibTransId="{2205C5E0-AB8D-4366-A896-D158CCFBD83B}"/>
    <dgm:cxn modelId="{1901FF3C-342F-496C-B2E1-CB7452AB5ACA}" type="presOf" srcId="{49BAD93F-C27B-4409-B871-D1BC2D72F251}" destId="{C4A03C1D-AA9F-4B20-BDF7-33577E5B6B92}" srcOrd="0" destOrd="0" presId="urn:microsoft.com/office/officeart/2005/8/layout/orgChart1"/>
    <dgm:cxn modelId="{A0F96C3D-FD5E-49DF-8A40-82025B135C61}" type="presOf" srcId="{D3C274FA-228D-4DBA-A2AA-DB05E473A2FF}" destId="{16C649EA-6BA9-4271-BF96-C53DB4750512}" srcOrd="0" destOrd="0" presId="urn:microsoft.com/office/officeart/2005/8/layout/orgChart1"/>
    <dgm:cxn modelId="{53AD5745-073E-4C10-AA92-7D78993A0F65}" type="presOf" srcId="{5C00768B-FC2B-4C79-A91E-EB8BD2E4F356}" destId="{9D4A2DB8-2B74-4754-8ED8-DD322873BDCB}" srcOrd="0" destOrd="0" presId="urn:microsoft.com/office/officeart/2005/8/layout/orgChart1"/>
    <dgm:cxn modelId="{F3500847-F30C-496D-A606-0949AA621E63}" srcId="{C7B90A7E-2ACB-424A-B14F-00E9FC385471}" destId="{274E17B1-1C03-4CD1-A80A-1CA872D5FCE4}" srcOrd="1" destOrd="0" parTransId="{F549AFE6-FBFE-426E-99A2-ACDFB4413C35}" sibTransId="{F0BC56A7-C06B-41EE-8C1E-5D36788B024B}"/>
    <dgm:cxn modelId="{48068D4A-0FCC-48FA-845D-A9C8DD30C8CC}" srcId="{D0EDA90A-C442-4634-954A-AF4D4867D9B5}" destId="{06066537-53A7-41EB-A2AD-70C62FB47D4A}" srcOrd="2" destOrd="0" parTransId="{E20A87FC-6B1E-497B-90CE-56CE44B70825}" sibTransId="{CFB28A85-B4C7-4528-A34D-1731AA58326B}"/>
    <dgm:cxn modelId="{3247A756-D148-4E14-8AE2-EF5C1333197E}" type="presOf" srcId="{05B004B9-09FD-4549-A8AE-5231D0666929}" destId="{539EB3A1-C015-4255-BD50-BA8261B2F365}" srcOrd="0" destOrd="0" presId="urn:microsoft.com/office/officeart/2005/8/layout/orgChart1"/>
    <dgm:cxn modelId="{A71B3E57-D358-4AEF-95B7-EFF9E61B9737}" srcId="{406D0548-E06F-4FA2-BC86-A5B6AC3F2F01}" destId="{F294ED8E-0215-40FF-B8EC-6A8940C8E013}" srcOrd="0" destOrd="0" parTransId="{018FA059-838E-43C4-BC30-385EC26F690C}" sibTransId="{B7E6E082-C237-4611-B406-9EA70AFC4A4A}"/>
    <dgm:cxn modelId="{61AA035C-0EE1-486F-B812-981D76D0CE3C}" type="presOf" srcId="{3C644B18-A662-4E18-A500-6C7571F924E1}" destId="{C90ECA2B-CCE6-40D2-A733-95275374DB6E}" srcOrd="1" destOrd="0" presId="urn:microsoft.com/office/officeart/2005/8/layout/orgChart1"/>
    <dgm:cxn modelId="{35250A5E-7C32-45A6-BBAB-E5BE0027F7C9}" type="presOf" srcId="{06066537-53A7-41EB-A2AD-70C62FB47D4A}" destId="{BFF79A2B-9029-4F6C-813D-F16C4D8F41A4}" srcOrd="0" destOrd="0" presId="urn:microsoft.com/office/officeart/2005/8/layout/orgChart1"/>
    <dgm:cxn modelId="{A20C7064-29BE-46D1-9AAC-4EC86671C62A}" type="presOf" srcId="{B9C5B9BB-B51D-4944-BA89-99057D9839BE}" destId="{879CD264-ED4B-479A-9C76-FC5A24289D0F}" srcOrd="0" destOrd="0" presId="urn:microsoft.com/office/officeart/2005/8/layout/orgChart1"/>
    <dgm:cxn modelId="{84B8E266-D7E6-4EFE-9250-0DF28687245B}" type="presOf" srcId="{091F8D25-5923-4BF9-A94B-58EBB0195B13}" destId="{2C9B4BAD-927E-40E2-AF1E-FB66F36D2B72}" srcOrd="0" destOrd="0" presId="urn:microsoft.com/office/officeart/2005/8/layout/orgChart1"/>
    <dgm:cxn modelId="{FFFA4568-BC27-44D3-A526-D7F3A1D6E2E6}" type="presOf" srcId="{852C2773-89E2-4C29-97AE-229C01223165}" destId="{6699D567-7A01-4258-AAF3-9A760301E940}" srcOrd="0" destOrd="0" presId="urn:microsoft.com/office/officeart/2005/8/layout/orgChart1"/>
    <dgm:cxn modelId="{4BA66368-C55C-44A2-91B9-4506188D4C16}" type="presOf" srcId="{24E0635A-550F-498E-9CEA-3D1178A837F4}" destId="{DAAE033A-2835-4A19-BC24-C4B1BE54F98A}" srcOrd="0" destOrd="0" presId="urn:microsoft.com/office/officeart/2005/8/layout/orgChart1"/>
    <dgm:cxn modelId="{DEBBB969-8253-47FB-B946-2B6D51EF9674}" type="presOf" srcId="{D0EDA90A-C442-4634-954A-AF4D4867D9B5}" destId="{6D32585B-F93C-4433-9688-D194F445F550}" srcOrd="1" destOrd="0" presId="urn:microsoft.com/office/officeart/2005/8/layout/orgChart1"/>
    <dgm:cxn modelId="{D1E0E06B-38F6-4FFD-8DF5-9D51D7A1652A}" srcId="{C7B1CC07-ECAD-46AF-BCC2-372EB5223B6F}" destId="{C33C79CD-1AA9-445B-A7F5-8ABCDAAE43CA}" srcOrd="0" destOrd="0" parTransId="{1050038E-6285-4E07-8EB4-0718893074B3}" sibTransId="{8A30D425-FFD1-4CCF-8A50-2987D1E7E864}"/>
    <dgm:cxn modelId="{16F2E26B-768E-42AD-8F95-7751B1A92F5B}" srcId="{E4EE1BE0-42A6-4E28-83AC-31B2ED1D5774}" destId="{96168B77-DA3B-4139-BB34-F1DC45C72138}" srcOrd="0" destOrd="0" parTransId="{4899EAEB-D54C-4174-A33A-FDEC7E2FA13C}" sibTransId="{1FE74772-F77D-4A24-8B3D-66442E779356}"/>
    <dgm:cxn modelId="{6631386C-1A5D-46B0-8F31-486C31D3CA2F}" srcId="{4CC152C3-68A9-4E59-A9AB-D2C6C96C3FE9}" destId="{A6BA12E3-F633-48EF-AE02-47C7A2FAFF72}" srcOrd="3" destOrd="0" parTransId="{091F8D25-5923-4BF9-A94B-58EBB0195B13}" sibTransId="{0B3A8726-667A-412F-AD43-A6EADFEB66C9}"/>
    <dgm:cxn modelId="{E973B571-BF96-47C9-80F5-09F799F052D1}" srcId="{D3C274FA-228D-4DBA-A2AA-DB05E473A2FF}" destId="{68B2E413-F683-49A4-9449-98BACDB982DC}" srcOrd="2" destOrd="0" parTransId="{BFAC5C5E-0C96-4755-AD8F-AF9744B88CCF}" sibTransId="{E259416C-20E0-4A4A-B83E-1EE25B0894A1}"/>
    <dgm:cxn modelId="{88A21072-1382-45D3-AE8B-AEF85C3F6155}" type="presOf" srcId="{A6BA12E3-F633-48EF-AE02-47C7A2FAFF72}" destId="{A5B8FB4E-3601-4C84-8AD1-2F7007C40B84}" srcOrd="0" destOrd="0" presId="urn:microsoft.com/office/officeart/2005/8/layout/orgChart1"/>
    <dgm:cxn modelId="{B101C072-4DEE-4CE4-B4CD-BD870A8EB478}" type="presOf" srcId="{BFAC5C5E-0C96-4755-AD8F-AF9744B88CCF}" destId="{4BF28482-648D-4E08-8466-2EF9D959DE6A}" srcOrd="0" destOrd="0" presId="urn:microsoft.com/office/officeart/2005/8/layout/orgChart1"/>
    <dgm:cxn modelId="{3479D379-5B9B-4696-905B-42553E66D219}" type="presOf" srcId="{96168B77-DA3B-4139-BB34-F1DC45C72138}" destId="{5A9D5462-D63F-44D3-AC04-19AE81887821}" srcOrd="0" destOrd="0" presId="urn:microsoft.com/office/officeart/2005/8/layout/orgChart1"/>
    <dgm:cxn modelId="{D249DC79-8859-41D7-840D-8F662960589A}" type="presOf" srcId="{6985C348-1D62-488D-B42F-A152EC6D0C90}" destId="{64D6E18B-A363-4675-BCD1-F4475EF856B0}" srcOrd="0" destOrd="0" presId="urn:microsoft.com/office/officeart/2005/8/layout/orgChart1"/>
    <dgm:cxn modelId="{A00E6C7B-537A-4BE3-8DDC-54F03627277E}" type="presOf" srcId="{ADBC18D6-F977-4488-84EF-0D66ABA7DEFC}" destId="{BC7521D3-6795-49DA-96E2-FFE97D6FE5B6}" srcOrd="1" destOrd="0" presId="urn:microsoft.com/office/officeart/2005/8/layout/orgChart1"/>
    <dgm:cxn modelId="{A32BDA7D-4EC7-4523-8DD0-328774C59A59}" type="presOf" srcId="{96168B77-DA3B-4139-BB34-F1DC45C72138}" destId="{88F931ED-9FF7-4C23-A046-9538C97F649F}" srcOrd="1" destOrd="0" presId="urn:microsoft.com/office/officeart/2005/8/layout/orgChart1"/>
    <dgm:cxn modelId="{BEEEAC8A-EDF0-472E-B8BD-E345BB030453}" type="presOf" srcId="{D0EDA90A-C442-4634-954A-AF4D4867D9B5}" destId="{FB0167AC-3C8C-4CA8-BDA0-5BB9274A9599}" srcOrd="0" destOrd="0" presId="urn:microsoft.com/office/officeart/2005/8/layout/orgChart1"/>
    <dgm:cxn modelId="{AECABC8C-4064-4511-9D02-FDC766170F32}" type="presOf" srcId="{2EEF4254-EC2D-42D4-A79E-EEC46D0AF5FE}" destId="{E313B708-0218-436A-9E25-D2312F6B7EA2}" srcOrd="1" destOrd="0" presId="urn:microsoft.com/office/officeart/2005/8/layout/orgChart1"/>
    <dgm:cxn modelId="{5947B18E-F0C2-47BF-8C7B-8BBBEA06609A}" srcId="{FF16192C-D394-4E7B-BB7F-178C4A3FDB9C}" destId="{0B8AFD25-EFE5-4008-B74A-8116D968C43B}" srcOrd="0" destOrd="0" parTransId="{FC3FB0BC-FDD9-4C02-BDFA-0659DA8FBCEF}" sibTransId="{288DCCCE-9ECD-44CB-9AD5-048F3D02F7C4}"/>
    <dgm:cxn modelId="{B34CC48F-C1C0-440A-A5A1-248AFEFCB56B}" type="presOf" srcId="{06066537-53A7-41EB-A2AD-70C62FB47D4A}" destId="{9C935D2F-B095-4CE8-85D7-EC48DE0810B6}" srcOrd="1" destOrd="0" presId="urn:microsoft.com/office/officeart/2005/8/layout/orgChart1"/>
    <dgm:cxn modelId="{D582F98F-8750-432C-A5D8-D77765F69073}" type="presOf" srcId="{E4EE1BE0-42A6-4E28-83AC-31B2ED1D5774}" destId="{B9F5924E-99B1-49CC-ACAE-74D5D6E8A834}" srcOrd="0" destOrd="0" presId="urn:microsoft.com/office/officeart/2005/8/layout/orgChart1"/>
    <dgm:cxn modelId="{3B7AA091-2694-402E-856A-D65478A96ABB}" type="presOf" srcId="{0B8AFD25-EFE5-4008-B74A-8116D968C43B}" destId="{A7C005AE-B069-4844-88CB-19D7EB0CE5A2}" srcOrd="1" destOrd="0" presId="urn:microsoft.com/office/officeart/2005/8/layout/orgChart1"/>
    <dgm:cxn modelId="{3DC68694-C91B-4B5E-9893-4CE8A1693793}" type="presOf" srcId="{274E17B1-1C03-4CD1-A80A-1CA872D5FCE4}" destId="{8A2C950D-F16B-47D8-8A22-E1DCD75BC0A7}" srcOrd="0" destOrd="0" presId="urn:microsoft.com/office/officeart/2005/8/layout/orgChart1"/>
    <dgm:cxn modelId="{70620195-3AC3-4126-AEC3-C6CB3C2B1C4D}" type="presOf" srcId="{4DEE6531-0260-40EC-A441-DA2FD8B9DD3E}" destId="{59A6AB8F-68BC-492E-B55C-89243C8A4A38}" srcOrd="0" destOrd="0" presId="urn:microsoft.com/office/officeart/2005/8/layout/orgChart1"/>
    <dgm:cxn modelId="{C5A30397-DBC9-4918-821E-5942B9C0EC90}" type="presOf" srcId="{A4A19E0B-5F66-46DF-99EA-BC999C5E1F1B}" destId="{65453FA4-AE06-4CA3-A374-7271D6B6C29A}" srcOrd="0" destOrd="0" presId="urn:microsoft.com/office/officeart/2005/8/layout/orgChart1"/>
    <dgm:cxn modelId="{6C6CAA97-D987-4156-9F5D-944AA96D4EDA}" type="presOf" srcId="{769C7016-6DC9-4071-BFDE-A2BE26C3715E}" destId="{B878233C-E9FB-4579-9B21-9A73F61A6FC7}" srcOrd="0" destOrd="0" presId="urn:microsoft.com/office/officeart/2005/8/layout/orgChart1"/>
    <dgm:cxn modelId="{CA2CC699-3B6A-465A-8578-82198CE3DA6D}" type="presOf" srcId="{4CC152C3-68A9-4E59-A9AB-D2C6C96C3FE9}" destId="{AF5B2236-40F6-40CF-B716-3AC4928E0E87}" srcOrd="1" destOrd="0" presId="urn:microsoft.com/office/officeart/2005/8/layout/orgChart1"/>
    <dgm:cxn modelId="{DFCC679A-C335-43F5-9DA6-D4C037802067}" type="presOf" srcId="{E6A090DD-0D71-45B5-BAF9-CCE2F00E2509}" destId="{D8491ADC-3638-4E4A-9301-74AAE2A5E73D}" srcOrd="1" destOrd="0" presId="urn:microsoft.com/office/officeart/2005/8/layout/orgChart1"/>
    <dgm:cxn modelId="{6B5F169E-07A5-40FC-B24B-075A6254C317}" type="presOf" srcId="{085C25A0-219D-4026-9F84-51797A691BF7}" destId="{129B5069-63C9-48B8-B453-CA16EA2DAE29}" srcOrd="0" destOrd="0" presId="urn:microsoft.com/office/officeart/2005/8/layout/orgChart1"/>
    <dgm:cxn modelId="{046D279F-4853-4978-8CBA-DE6027CE2FE0}" srcId="{50866CCE-9760-4A6F-9217-1E0066CCDC1C}" destId="{D84E8B82-B61F-4F94-BC28-B98493478F09}" srcOrd="0" destOrd="0" parTransId="{81BDECED-E7CC-43AC-8BB3-E4094082DDB4}" sibTransId="{D8C4167C-4E92-43FF-927C-A98880F8A229}"/>
    <dgm:cxn modelId="{8BE5DD9F-C36B-401A-94B5-D1C971485D31}" srcId="{D3C274FA-228D-4DBA-A2AA-DB05E473A2FF}" destId="{E4EE1BE0-42A6-4E28-83AC-31B2ED1D5774}" srcOrd="3" destOrd="0" parTransId="{A73C43AB-B0CF-4861-ABF5-B17E361B7E40}" sibTransId="{3F8817B7-C725-44B5-93FF-8A2FB232AA2C}"/>
    <dgm:cxn modelId="{7FEBC6A1-561B-49A4-8516-7672A513AA13}" type="presOf" srcId="{FB66F949-15A6-43B1-B193-CABB10264A6E}" destId="{C3C29D4C-4341-4D91-82DA-1C20D2CAD019}" srcOrd="0" destOrd="0" presId="urn:microsoft.com/office/officeart/2005/8/layout/orgChart1"/>
    <dgm:cxn modelId="{F34A4BA4-8998-4AD3-8EFC-53D1B307F329}" type="presOf" srcId="{62FD9232-1AB7-45EB-8D13-AD13A844108E}" destId="{E7D36160-37F5-4538-8947-ACCF44A77EAB}" srcOrd="0" destOrd="0" presId="urn:microsoft.com/office/officeart/2005/8/layout/orgChart1"/>
    <dgm:cxn modelId="{85F46EA5-43E3-4330-9408-06AFCA028105}" type="presOf" srcId="{62FD9232-1AB7-45EB-8D13-AD13A844108E}" destId="{D6F3AEBD-F058-43F9-B1D9-F46085257AD0}" srcOrd="1" destOrd="0" presId="urn:microsoft.com/office/officeart/2005/8/layout/orgChart1"/>
    <dgm:cxn modelId="{E17FE9A7-2306-47D6-BCBC-F49A15936F45}" type="presOf" srcId="{F549AFE6-FBFE-426E-99A2-ACDFB4413C35}" destId="{8342715B-E7BA-4A81-9760-5AA5B4FBD608}" srcOrd="0" destOrd="0" presId="urn:microsoft.com/office/officeart/2005/8/layout/orgChart1"/>
    <dgm:cxn modelId="{60B7CCA8-8DA0-468E-BFA3-1AA230695805}" srcId="{C33C79CD-1AA9-445B-A7F5-8ABCDAAE43CA}" destId="{C7B90A7E-2ACB-424A-B14F-00E9FC385471}" srcOrd="1" destOrd="0" parTransId="{3F833F80-923D-4EBB-9F5A-4434518E290F}" sibTransId="{0196FA02-9D60-4FF4-B05B-E3437C7E551B}"/>
    <dgm:cxn modelId="{E293D3AB-F443-4DF4-9B8A-2C621DA63B81}" type="presOf" srcId="{422BE4E6-3371-4A92-B820-043F856C36DE}" destId="{CB392162-11F9-4DE6-A497-365FDBB964FE}" srcOrd="0" destOrd="0" presId="urn:microsoft.com/office/officeart/2005/8/layout/orgChart1"/>
    <dgm:cxn modelId="{C28465AF-314A-40BA-991D-5F8AF7F873CE}" srcId="{ADBC18D6-F977-4488-84EF-0D66ABA7DEFC}" destId="{2EEF4254-EC2D-42D4-A79E-EEC46D0AF5FE}" srcOrd="0" destOrd="0" parTransId="{9287569E-3EFB-40A0-B1CA-2A3A2D90F8ED}" sibTransId="{896872F0-85CA-4EB3-87BE-28A052E74546}"/>
    <dgm:cxn modelId="{B3AE18B3-2B0E-4C2E-9099-CF40D3AC1272}" type="presOf" srcId="{0B8AFD25-EFE5-4008-B74A-8116D968C43B}" destId="{173EF7B9-B180-484F-A129-785280B86D4B}" srcOrd="0" destOrd="0" presId="urn:microsoft.com/office/officeart/2005/8/layout/orgChart1"/>
    <dgm:cxn modelId="{888779B3-CA69-40E9-A34E-E02767269672}" type="presOf" srcId="{D84E8B82-B61F-4F94-BC28-B98493478F09}" destId="{51C02516-95AE-467A-A783-3BC9EACFBEEF}" srcOrd="1" destOrd="0" presId="urn:microsoft.com/office/officeart/2005/8/layout/orgChart1"/>
    <dgm:cxn modelId="{1FF5E5B3-D0AF-47F7-85E2-87003659A16F}" srcId="{C33C79CD-1AA9-445B-A7F5-8ABCDAAE43CA}" destId="{4CC152C3-68A9-4E59-A9AB-D2C6C96C3FE9}" srcOrd="3" destOrd="0" parTransId="{05B004B9-09FD-4549-A8AE-5231D0666929}" sibTransId="{ACF25D8B-C01E-465F-8167-5AD7E15B6D43}"/>
    <dgm:cxn modelId="{016EC0B5-3BA7-4305-9576-630095C834B0}" type="presOf" srcId="{6C20E58F-96DE-4974-BE83-476BF5F19D5C}" destId="{CC30F1B0-65BD-4D97-A3E1-44AE6C9CD71A}" srcOrd="1" destOrd="0" presId="urn:microsoft.com/office/officeart/2005/8/layout/orgChart1"/>
    <dgm:cxn modelId="{77BBFEBA-02C1-4737-9F34-0CEAADE00411}" type="presOf" srcId="{F294ED8E-0215-40FF-B8EC-6A8940C8E013}" destId="{00E521F8-28CB-49E0-82C1-05899353B47D}" srcOrd="1" destOrd="0" presId="urn:microsoft.com/office/officeart/2005/8/layout/orgChart1"/>
    <dgm:cxn modelId="{59A474BB-6C0D-4E51-86F3-9A8108C63CBB}" type="presOf" srcId="{ADBC18D6-F977-4488-84EF-0D66ABA7DEFC}" destId="{ECAE1781-90C4-4814-A736-284AEABC326D}" srcOrd="0" destOrd="0" presId="urn:microsoft.com/office/officeart/2005/8/layout/orgChart1"/>
    <dgm:cxn modelId="{DE0FEEBC-7B17-4C00-A806-AA9E735F829E}" type="presOf" srcId="{096CBCBD-ACAA-4B22-8A82-8861A1D63E7C}" destId="{C017C966-7ADC-41E5-8FC6-8C5DE42FD45B}" srcOrd="1" destOrd="0" presId="urn:microsoft.com/office/officeart/2005/8/layout/orgChart1"/>
    <dgm:cxn modelId="{FDC07BC2-6501-4ED6-A407-B87EE8F0244A}" srcId="{4CC152C3-68A9-4E59-A9AB-D2C6C96C3FE9}" destId="{C9F51B3A-1C34-4127-BDBF-D83D95BF76A6}" srcOrd="1" destOrd="0" parTransId="{A4A19E0B-5F66-46DF-99EA-BC999C5E1F1B}" sibTransId="{25536567-4FF3-48F2-AE22-51AB814EAAED}"/>
    <dgm:cxn modelId="{E3505DCE-A3AA-4915-AABC-E4AB3133F15A}" type="presOf" srcId="{68B2E413-F683-49A4-9449-98BACDB982DC}" destId="{CAE089ED-7452-4FE7-B5D2-E4DDEA5E9941}" srcOrd="0" destOrd="0" presId="urn:microsoft.com/office/officeart/2005/8/layout/orgChart1"/>
    <dgm:cxn modelId="{93A7B7D2-C7BC-4D3D-9680-AAE208AE88E3}" srcId="{D3C274FA-228D-4DBA-A2AA-DB05E473A2FF}" destId="{50866CCE-9760-4A6F-9217-1E0066CCDC1C}" srcOrd="0" destOrd="0" parTransId="{49BAD93F-C27B-4409-B871-D1BC2D72F251}" sibTransId="{344540F4-8690-42AD-90A2-5E2014DDA069}"/>
    <dgm:cxn modelId="{489B48D4-3A9E-4301-B817-9B5D363ED693}" type="presOf" srcId="{A6BA12E3-F633-48EF-AE02-47C7A2FAFF72}" destId="{586DEE20-DF8D-4D0D-B11A-D77F367AB046}" srcOrd="1" destOrd="0" presId="urn:microsoft.com/office/officeart/2005/8/layout/orgChart1"/>
    <dgm:cxn modelId="{61B046D7-51EB-4EE3-9B6C-E2908B17484D}" type="presOf" srcId="{27643F60-1563-4C09-91F7-9580CFEF2462}" destId="{C4A24467-38BE-4A85-82C4-B3DAEEC459D0}" srcOrd="0" destOrd="0" presId="urn:microsoft.com/office/officeart/2005/8/layout/orgChart1"/>
    <dgm:cxn modelId="{165370D9-0320-44CD-B8FF-F6FF3B617B2E}" type="presOf" srcId="{7C4784F6-7BAA-4E75-BAA3-15FDD134A610}" destId="{CC327A9C-1457-42CD-BBD3-928BA7C870D1}" srcOrd="0" destOrd="0" presId="urn:microsoft.com/office/officeart/2005/8/layout/orgChart1"/>
    <dgm:cxn modelId="{032974D9-33DB-404F-BB47-B2F9C1AC702B}" type="presOf" srcId="{2EEF4254-EC2D-42D4-A79E-EEC46D0AF5FE}" destId="{E5CE4F5C-364F-4F0A-A8D5-64BB4C0D1AA6}" srcOrd="0" destOrd="0" presId="urn:microsoft.com/office/officeart/2005/8/layout/orgChart1"/>
    <dgm:cxn modelId="{B5D858DC-E072-4189-8B8E-E135FD2758C1}" type="presOf" srcId="{50866CCE-9760-4A6F-9217-1E0066CCDC1C}" destId="{416936AC-F2A0-4738-A4AD-7DF7174EB0E9}" srcOrd="1" destOrd="0" presId="urn:microsoft.com/office/officeart/2005/8/layout/orgChart1"/>
    <dgm:cxn modelId="{947622DD-639D-4CEA-BF30-A4451AB20147}" type="presOf" srcId="{6C20E58F-96DE-4974-BE83-476BF5F19D5C}" destId="{FB4696DF-8E1D-4254-BDD3-C525C7C39F64}" srcOrd="0" destOrd="0" presId="urn:microsoft.com/office/officeart/2005/8/layout/orgChart1"/>
    <dgm:cxn modelId="{B64D3EDE-5DDC-4417-BD2C-1CC5C358786E}" type="presOf" srcId="{3F833F80-923D-4EBB-9F5A-4434518E290F}" destId="{D241EECE-0AB2-4C25-84A3-EF777D7CC8C4}" srcOrd="0" destOrd="0" presId="urn:microsoft.com/office/officeart/2005/8/layout/orgChart1"/>
    <dgm:cxn modelId="{D8113ADF-83A7-4196-BD0C-08DC948AFA30}" type="presOf" srcId="{3C644B18-A662-4E18-A500-6C7571F924E1}" destId="{77B3AA43-83D1-44CD-82BD-69C9E5CBC161}" srcOrd="0" destOrd="0" presId="urn:microsoft.com/office/officeart/2005/8/layout/orgChart1"/>
    <dgm:cxn modelId="{8D0090E1-F6F6-48AE-92D6-CCBAFC70048A}" type="presOf" srcId="{406D0548-E06F-4FA2-BC86-A5B6AC3F2F01}" destId="{B1A2B3F2-C615-4CCE-BA15-5FBBC071D8C2}" srcOrd="1" destOrd="0" presId="urn:microsoft.com/office/officeart/2005/8/layout/orgChart1"/>
    <dgm:cxn modelId="{5A1EF9E1-88C3-48FA-945D-0EDDD8CBDF40}" type="presOf" srcId="{24E0635A-550F-498E-9CEA-3D1178A837F4}" destId="{6B0CCB0A-E277-495E-84BE-5E0AD5E8AA1F}" srcOrd="1" destOrd="0" presId="urn:microsoft.com/office/officeart/2005/8/layout/orgChart1"/>
    <dgm:cxn modelId="{AC6837E2-D4F1-4163-BB83-1048A7B77D15}" srcId="{68B2E413-F683-49A4-9449-98BACDB982DC}" destId="{62FD9232-1AB7-45EB-8D13-AD13A844108E}" srcOrd="0" destOrd="0" parTransId="{0732DC4D-3CF8-4E61-AFC4-590CAEBB0525}" sibTransId="{F33BD210-6005-4B43-8DD0-7EFD03979EAD}"/>
    <dgm:cxn modelId="{78EB95E2-1E68-4E14-B09B-C40F02747E91}" type="presOf" srcId="{C33C79CD-1AA9-445B-A7F5-8ABCDAAE43CA}" destId="{D2A2A562-0ABC-4F4C-AA06-B9BF77544F3D}" srcOrd="0" destOrd="0" presId="urn:microsoft.com/office/officeart/2005/8/layout/orgChart1"/>
    <dgm:cxn modelId="{9A3CB0E5-3968-4957-9A10-8EEF6BEC6350}" type="presOf" srcId="{406D0548-E06F-4FA2-BC86-A5B6AC3F2F01}" destId="{F7312F6D-4E11-4E37-8295-3F9BEEDE7CC0}" srcOrd="0" destOrd="0" presId="urn:microsoft.com/office/officeart/2005/8/layout/orgChart1"/>
    <dgm:cxn modelId="{5E4128E6-B7E3-40B4-BF02-E1903DAED3AE}" type="presOf" srcId="{E20A87FC-6B1E-497B-90CE-56CE44B70825}" destId="{DE1FE955-9B66-4C7C-BDE2-3187E14D12A4}" srcOrd="0" destOrd="0" presId="urn:microsoft.com/office/officeart/2005/8/layout/orgChart1"/>
    <dgm:cxn modelId="{042CD4E6-3B38-4EF6-8B6B-C534E03667A3}" srcId="{06066537-53A7-41EB-A2AD-70C62FB47D4A}" destId="{6C20E58F-96DE-4974-BE83-476BF5F19D5C}" srcOrd="0" destOrd="0" parTransId="{10F6D2E0-0769-4BCD-BD96-FB05775C4606}" sibTransId="{156A2402-C41B-44FC-8B27-7EE856386BA3}"/>
    <dgm:cxn modelId="{DEA1F2E7-14C9-4E79-9570-F27C057A6691}" srcId="{D3C274FA-228D-4DBA-A2AA-DB05E473A2FF}" destId="{ADBC18D6-F977-4488-84EF-0D66ABA7DEFC}" srcOrd="1" destOrd="0" parTransId="{5C00768B-FC2B-4C79-A91E-EB8BD2E4F356}" sibTransId="{3CF3C413-11F8-47B4-9511-EC4328AC0A6D}"/>
    <dgm:cxn modelId="{7C2794E8-699E-439F-A0D6-C3C6D8A776F7}" type="presOf" srcId="{D84E8B82-B61F-4F94-BC28-B98493478F09}" destId="{9123C0A5-D998-4D11-9E19-CD95AADD416C}" srcOrd="0" destOrd="0" presId="urn:microsoft.com/office/officeart/2005/8/layout/orgChart1"/>
    <dgm:cxn modelId="{890C6EEA-30B5-4BE5-9211-F6DFE2B87A63}" type="presOf" srcId="{50866CCE-9760-4A6F-9217-1E0066CCDC1C}" destId="{D6FFF3E5-2F02-44A7-8CA3-36AA2C7D2112}" srcOrd="0" destOrd="0" presId="urn:microsoft.com/office/officeart/2005/8/layout/orgChart1"/>
    <dgm:cxn modelId="{4278F4EA-9393-4D40-BD45-EC9931D819C7}" srcId="{4CC152C3-68A9-4E59-A9AB-D2C6C96C3FE9}" destId="{406D0548-E06F-4FA2-BC86-A5B6AC3F2F01}" srcOrd="2" destOrd="0" parTransId="{769C7016-6DC9-4071-BFDE-A2BE26C3715E}" sibTransId="{9B03EC95-8638-4546-8804-8D85B4158265}"/>
    <dgm:cxn modelId="{CC3CC4EC-6295-4119-9A31-1B52F5F5F39F}" type="presOf" srcId="{096CBCBD-ACAA-4B22-8A82-8861A1D63E7C}" destId="{2024F71D-993B-4396-BC70-B73A402A7222}" srcOrd="0" destOrd="0" presId="urn:microsoft.com/office/officeart/2005/8/layout/orgChart1"/>
    <dgm:cxn modelId="{DA705AED-78E9-490C-BFFF-4F65C96054E2}" type="presOf" srcId="{F294ED8E-0215-40FF-B8EC-6A8940C8E013}" destId="{18189078-37BB-4660-B416-B3834AFC5BF6}" srcOrd="0" destOrd="0" presId="urn:microsoft.com/office/officeart/2005/8/layout/orgChart1"/>
    <dgm:cxn modelId="{C3F084ED-1794-403F-946F-69366641FD0F}" type="presOf" srcId="{3C48B621-103E-4632-9C6C-6AB08E15CE80}" destId="{C4336407-8E4B-4C1F-B839-0AD2386C8F84}" srcOrd="0" destOrd="0" presId="urn:microsoft.com/office/officeart/2005/8/layout/orgChart1"/>
    <dgm:cxn modelId="{96A940F0-CDB1-417D-871E-1B91F13C8820}" srcId="{C9F51B3A-1C34-4127-BDBF-D83D95BF76A6}" destId="{3C644B18-A662-4E18-A500-6C7571F924E1}" srcOrd="0" destOrd="0" parTransId="{FB66F949-15A6-43B1-B193-CABB10264A6E}" sibTransId="{802F5F37-56C7-4AD7-8012-C9782ED8EF6C}"/>
    <dgm:cxn modelId="{97CE80F2-C3A5-437B-B923-4B432E9EC10E}" srcId="{D0EDA90A-C442-4634-954A-AF4D4867D9B5}" destId="{FF16192C-D394-4E7B-BB7F-178C4A3FDB9C}" srcOrd="1" destOrd="0" parTransId="{6985C348-1D62-488D-B42F-A152EC6D0C90}" sibTransId="{D7DA55B2-FC13-42F1-B8F9-1A411EBEC6CC}"/>
    <dgm:cxn modelId="{38DBF4F4-F209-42DC-892E-FFE00D9BAD11}" type="presOf" srcId="{FF16192C-D394-4E7B-BB7F-178C4A3FDB9C}" destId="{770AD40E-BC68-4E88-A0CA-4087038DE0CD}" srcOrd="0" destOrd="0" presId="urn:microsoft.com/office/officeart/2005/8/layout/orgChart1"/>
    <dgm:cxn modelId="{F3802FF5-0097-4B7D-8B20-5F9D0876253B}" type="presOf" srcId="{C7B90A7E-2ACB-424A-B14F-00E9FC385471}" destId="{06484667-6262-42FE-ADCF-33F53A3C9011}" srcOrd="0" destOrd="0" presId="urn:microsoft.com/office/officeart/2005/8/layout/orgChart1"/>
    <dgm:cxn modelId="{8D71C2FA-BD8A-4BB1-818C-23D2FF772F32}" srcId="{24E0635A-550F-498E-9CEA-3D1178A837F4}" destId="{E6A090DD-0D71-45B5-BAF9-CCE2F00E2509}" srcOrd="0" destOrd="0" parTransId="{3CB21D07-B629-44DB-BD8E-AE3EDB35463D}" sibTransId="{3EA41C14-1379-41A3-8E9E-A295434059D0}"/>
    <dgm:cxn modelId="{D82084FB-32C2-4FD3-BD62-E047AC54A2E3}" type="presOf" srcId="{7C4784F6-7BAA-4E75-BAA3-15FDD134A610}" destId="{CCD5255D-17F4-4BCE-BE4C-C6EC78B5E1AC}" srcOrd="1" destOrd="0" presId="urn:microsoft.com/office/officeart/2005/8/layout/orgChart1"/>
    <dgm:cxn modelId="{507BFCFC-F0FA-4FB4-AA7D-8C22598BE624}" type="presOf" srcId="{9287569E-3EFB-40A0-B1CA-2A3A2D90F8ED}" destId="{99A3DC74-FC01-4F27-B4EC-19DC7DCB357A}" srcOrd="0" destOrd="0" presId="urn:microsoft.com/office/officeart/2005/8/layout/orgChart1"/>
    <dgm:cxn modelId="{E2ACABFF-7235-499B-806D-09657FCE95F4}" type="presOf" srcId="{E5C50D10-BC82-40E0-A623-ADB15CB75005}" destId="{C26FA514-2842-46AC-8664-74BF663CA931}" srcOrd="0" destOrd="0" presId="urn:microsoft.com/office/officeart/2005/8/layout/orgChart1"/>
    <dgm:cxn modelId="{CF0642C9-4F1A-463A-89D0-8C622A5B46AF}" type="presParOf" srcId="{5CCB71E4-06B5-432E-9A82-F756AA0404D9}" destId="{90E803E5-9EEF-474C-A21F-EFC8C5345E9F}" srcOrd="0" destOrd="0" presId="urn:microsoft.com/office/officeart/2005/8/layout/orgChart1"/>
    <dgm:cxn modelId="{9F2AEA95-9D32-4BE5-A147-28B3000CE4F1}" type="presParOf" srcId="{90E803E5-9EEF-474C-A21F-EFC8C5345E9F}" destId="{60F83AE1-75F7-48AD-AADE-3B0259AEFF78}" srcOrd="0" destOrd="0" presId="urn:microsoft.com/office/officeart/2005/8/layout/orgChart1"/>
    <dgm:cxn modelId="{AD71804A-AF04-4762-8B47-02A4913D8431}" type="presParOf" srcId="{60F83AE1-75F7-48AD-AADE-3B0259AEFF78}" destId="{D2A2A562-0ABC-4F4C-AA06-B9BF77544F3D}" srcOrd="0" destOrd="0" presId="urn:microsoft.com/office/officeart/2005/8/layout/orgChart1"/>
    <dgm:cxn modelId="{89F0F7D5-9936-4872-A7CF-325917D77AD3}" type="presParOf" srcId="{60F83AE1-75F7-48AD-AADE-3B0259AEFF78}" destId="{C30395FA-A3E8-48D0-8B68-2A5F8D9B4D51}" srcOrd="1" destOrd="0" presId="urn:microsoft.com/office/officeart/2005/8/layout/orgChart1"/>
    <dgm:cxn modelId="{E9D33AF9-9192-4B74-AFB1-1E8DD5CEDE30}" type="presParOf" srcId="{90E803E5-9EEF-474C-A21F-EFC8C5345E9F}" destId="{9E118A90-BBC2-4885-9E23-3FC55328F58C}" srcOrd="1" destOrd="0" presId="urn:microsoft.com/office/officeart/2005/8/layout/orgChart1"/>
    <dgm:cxn modelId="{C26A8FF0-B975-43B3-9152-CCADE342E700}" type="presParOf" srcId="{9E118A90-BBC2-4885-9E23-3FC55328F58C}" destId="{C4336407-8E4B-4C1F-B839-0AD2386C8F84}" srcOrd="0" destOrd="0" presId="urn:microsoft.com/office/officeart/2005/8/layout/orgChart1"/>
    <dgm:cxn modelId="{E75F7888-923A-4F93-A1AE-594DF96DF9D1}" type="presParOf" srcId="{9E118A90-BBC2-4885-9E23-3FC55328F58C}" destId="{27D85E8E-AD0C-4724-90EC-D7EBDA388B15}" srcOrd="1" destOrd="0" presId="urn:microsoft.com/office/officeart/2005/8/layout/orgChart1"/>
    <dgm:cxn modelId="{D886BD41-E07E-4164-849B-8CDFF573093E}" type="presParOf" srcId="{27D85E8E-AD0C-4724-90EC-D7EBDA388B15}" destId="{6549F7EB-E9E1-4410-964E-8DB825920B06}" srcOrd="0" destOrd="0" presId="urn:microsoft.com/office/officeart/2005/8/layout/orgChart1"/>
    <dgm:cxn modelId="{FC9F79BD-9FBE-4CC5-89A5-379505008E43}" type="presParOf" srcId="{6549F7EB-E9E1-4410-964E-8DB825920B06}" destId="{FB0167AC-3C8C-4CA8-BDA0-5BB9274A9599}" srcOrd="0" destOrd="0" presId="urn:microsoft.com/office/officeart/2005/8/layout/orgChart1"/>
    <dgm:cxn modelId="{1457067C-CB77-40FF-89BC-8E46BB1C5632}" type="presParOf" srcId="{6549F7EB-E9E1-4410-964E-8DB825920B06}" destId="{6D32585B-F93C-4433-9688-D194F445F550}" srcOrd="1" destOrd="0" presId="urn:microsoft.com/office/officeart/2005/8/layout/orgChart1"/>
    <dgm:cxn modelId="{85A9F83A-0528-4C46-AE79-BE722D4A7B5D}" type="presParOf" srcId="{27D85E8E-AD0C-4724-90EC-D7EBDA388B15}" destId="{527A42DA-7AD6-43C8-98AB-42B2DA839641}" srcOrd="1" destOrd="0" presId="urn:microsoft.com/office/officeart/2005/8/layout/orgChart1"/>
    <dgm:cxn modelId="{FC613755-BD57-4801-9F2D-82830F6E865D}" type="presParOf" srcId="{527A42DA-7AD6-43C8-98AB-42B2DA839641}" destId="{C26FA514-2842-46AC-8664-74BF663CA931}" srcOrd="0" destOrd="0" presId="urn:microsoft.com/office/officeart/2005/8/layout/orgChart1"/>
    <dgm:cxn modelId="{388A6135-D530-4B54-A00E-5682381B4577}" type="presParOf" srcId="{527A42DA-7AD6-43C8-98AB-42B2DA839641}" destId="{2526E4EF-95C5-49AD-97A0-E4F34533FE48}" srcOrd="1" destOrd="0" presId="urn:microsoft.com/office/officeart/2005/8/layout/orgChart1"/>
    <dgm:cxn modelId="{FAFD1DD9-EFFB-4932-95D1-52DE3500A062}" type="presParOf" srcId="{2526E4EF-95C5-49AD-97A0-E4F34533FE48}" destId="{33294368-AEB2-481A-B90D-A2AD7F3AE8F0}" srcOrd="0" destOrd="0" presId="urn:microsoft.com/office/officeart/2005/8/layout/orgChart1"/>
    <dgm:cxn modelId="{0EB7450E-864C-40A5-8444-8DD3C995F262}" type="presParOf" srcId="{33294368-AEB2-481A-B90D-A2AD7F3AE8F0}" destId="{59A6AB8F-68BC-492E-B55C-89243C8A4A38}" srcOrd="0" destOrd="0" presId="urn:microsoft.com/office/officeart/2005/8/layout/orgChart1"/>
    <dgm:cxn modelId="{2B47593C-986A-4C9A-AFB8-00C8F24A5E19}" type="presParOf" srcId="{33294368-AEB2-481A-B90D-A2AD7F3AE8F0}" destId="{F7B761EC-BBD7-4BCA-B86D-27CE1F90DB9A}" srcOrd="1" destOrd="0" presId="urn:microsoft.com/office/officeart/2005/8/layout/orgChart1"/>
    <dgm:cxn modelId="{FABB4219-E52F-4355-A052-A9FAFB60BF07}" type="presParOf" srcId="{2526E4EF-95C5-49AD-97A0-E4F34533FE48}" destId="{02D6B002-CF59-4FC3-B2AB-18D08EAA6448}" srcOrd="1" destOrd="0" presId="urn:microsoft.com/office/officeart/2005/8/layout/orgChart1"/>
    <dgm:cxn modelId="{EB66CE8C-414B-4187-99F2-F45E19DD4F3B}" type="presParOf" srcId="{2526E4EF-95C5-49AD-97A0-E4F34533FE48}" destId="{7E83A905-EAEF-415E-839B-1B01EFE284EA}" srcOrd="2" destOrd="0" presId="urn:microsoft.com/office/officeart/2005/8/layout/orgChart1"/>
    <dgm:cxn modelId="{9A32CFB4-84D8-401E-80E4-64586C968C8D}" type="presParOf" srcId="{527A42DA-7AD6-43C8-98AB-42B2DA839641}" destId="{64D6E18B-A363-4675-BCD1-F4475EF856B0}" srcOrd="2" destOrd="0" presId="urn:microsoft.com/office/officeart/2005/8/layout/orgChart1"/>
    <dgm:cxn modelId="{573DD370-0117-46B7-A957-EF907121C1AB}" type="presParOf" srcId="{527A42DA-7AD6-43C8-98AB-42B2DA839641}" destId="{7F912C58-2E5F-4D62-8BAE-A16466D1327C}" srcOrd="3" destOrd="0" presId="urn:microsoft.com/office/officeart/2005/8/layout/orgChart1"/>
    <dgm:cxn modelId="{7C10A8A1-5F9B-4463-B6A5-116B56842F0B}" type="presParOf" srcId="{7F912C58-2E5F-4D62-8BAE-A16466D1327C}" destId="{E574CB67-224E-4417-9985-2B6931ED0821}" srcOrd="0" destOrd="0" presId="urn:microsoft.com/office/officeart/2005/8/layout/orgChart1"/>
    <dgm:cxn modelId="{74FAAF67-435F-40E0-A7A4-8EA47BD235D8}" type="presParOf" srcId="{E574CB67-224E-4417-9985-2B6931ED0821}" destId="{770AD40E-BC68-4E88-A0CA-4087038DE0CD}" srcOrd="0" destOrd="0" presId="urn:microsoft.com/office/officeart/2005/8/layout/orgChart1"/>
    <dgm:cxn modelId="{9736588E-A11F-4ACD-B4FB-6E37D99B90D3}" type="presParOf" srcId="{E574CB67-224E-4417-9985-2B6931ED0821}" destId="{2688410E-718A-49E6-9DC5-E7DEDE07FF37}" srcOrd="1" destOrd="0" presId="urn:microsoft.com/office/officeart/2005/8/layout/orgChart1"/>
    <dgm:cxn modelId="{D3A83596-17F1-474D-8E8E-CE40A1088148}" type="presParOf" srcId="{7F912C58-2E5F-4D62-8BAE-A16466D1327C}" destId="{37F2EB2E-68D9-4176-99FC-518F6A55A73A}" srcOrd="1" destOrd="0" presId="urn:microsoft.com/office/officeart/2005/8/layout/orgChart1"/>
    <dgm:cxn modelId="{DE6CD33D-6C16-40C3-A304-22988E12224C}" type="presParOf" srcId="{37F2EB2E-68D9-4176-99FC-518F6A55A73A}" destId="{A53EABE9-E0D3-408E-A557-1E4A19521980}" srcOrd="0" destOrd="0" presId="urn:microsoft.com/office/officeart/2005/8/layout/orgChart1"/>
    <dgm:cxn modelId="{C9B82B2F-3778-4AFA-97E6-8B3684752BB8}" type="presParOf" srcId="{37F2EB2E-68D9-4176-99FC-518F6A55A73A}" destId="{7968014F-50EB-4F82-976D-7CE9FBC4E618}" srcOrd="1" destOrd="0" presId="urn:microsoft.com/office/officeart/2005/8/layout/orgChart1"/>
    <dgm:cxn modelId="{65F0F238-62F3-4125-A61F-2E2EED3955A0}" type="presParOf" srcId="{7968014F-50EB-4F82-976D-7CE9FBC4E618}" destId="{1F3F80B5-80CE-445B-9757-521536093ACB}" srcOrd="0" destOrd="0" presId="urn:microsoft.com/office/officeart/2005/8/layout/orgChart1"/>
    <dgm:cxn modelId="{63E03E4A-DEF8-4B8F-A4A3-FC06BD54191D}" type="presParOf" srcId="{1F3F80B5-80CE-445B-9757-521536093ACB}" destId="{173EF7B9-B180-484F-A129-785280B86D4B}" srcOrd="0" destOrd="0" presId="urn:microsoft.com/office/officeart/2005/8/layout/orgChart1"/>
    <dgm:cxn modelId="{FB5F0566-FBA7-4FCB-ADF3-A10903438C52}" type="presParOf" srcId="{1F3F80B5-80CE-445B-9757-521536093ACB}" destId="{A7C005AE-B069-4844-88CB-19D7EB0CE5A2}" srcOrd="1" destOrd="0" presId="urn:microsoft.com/office/officeart/2005/8/layout/orgChart1"/>
    <dgm:cxn modelId="{5E3F14E7-D416-43FA-BC15-E7C937F01B1C}" type="presParOf" srcId="{7968014F-50EB-4F82-976D-7CE9FBC4E618}" destId="{07399FD7-90EE-4EAD-AEDA-CB41262EDC81}" srcOrd="1" destOrd="0" presId="urn:microsoft.com/office/officeart/2005/8/layout/orgChart1"/>
    <dgm:cxn modelId="{9C8DD23F-2F99-4B94-818E-936154C5678B}" type="presParOf" srcId="{7968014F-50EB-4F82-976D-7CE9FBC4E618}" destId="{0ECCF3F4-28B0-4874-99D6-19111D4DA1C6}" srcOrd="2" destOrd="0" presId="urn:microsoft.com/office/officeart/2005/8/layout/orgChart1"/>
    <dgm:cxn modelId="{127F573A-F65B-4090-9680-F3AF9AEF3941}" type="presParOf" srcId="{7F912C58-2E5F-4D62-8BAE-A16466D1327C}" destId="{6D321AC5-9932-46D6-9830-AB781D4F1F7D}" srcOrd="2" destOrd="0" presId="urn:microsoft.com/office/officeart/2005/8/layout/orgChart1"/>
    <dgm:cxn modelId="{56140272-7802-4A18-A375-254F2982E3AC}" type="presParOf" srcId="{527A42DA-7AD6-43C8-98AB-42B2DA839641}" destId="{DE1FE955-9B66-4C7C-BDE2-3187E14D12A4}" srcOrd="4" destOrd="0" presId="urn:microsoft.com/office/officeart/2005/8/layout/orgChart1"/>
    <dgm:cxn modelId="{4F9BF04C-4C8B-4B66-897B-DD564EDA2EF2}" type="presParOf" srcId="{527A42DA-7AD6-43C8-98AB-42B2DA839641}" destId="{17F528A2-203C-4E6A-B254-36DC717F90A2}" srcOrd="5" destOrd="0" presId="urn:microsoft.com/office/officeart/2005/8/layout/orgChart1"/>
    <dgm:cxn modelId="{B31CF171-9695-4F1F-A8C6-3C4B2497F293}" type="presParOf" srcId="{17F528A2-203C-4E6A-B254-36DC717F90A2}" destId="{837FF429-B14C-4872-8CC3-89D48CE891D2}" srcOrd="0" destOrd="0" presId="urn:microsoft.com/office/officeart/2005/8/layout/orgChart1"/>
    <dgm:cxn modelId="{39B56EF9-E8AE-40B5-A493-214A47B0AF10}" type="presParOf" srcId="{837FF429-B14C-4872-8CC3-89D48CE891D2}" destId="{BFF79A2B-9029-4F6C-813D-F16C4D8F41A4}" srcOrd="0" destOrd="0" presId="urn:microsoft.com/office/officeart/2005/8/layout/orgChart1"/>
    <dgm:cxn modelId="{BC37F451-7EF4-4B7D-B20C-F0C8239D5F23}" type="presParOf" srcId="{837FF429-B14C-4872-8CC3-89D48CE891D2}" destId="{9C935D2F-B095-4CE8-85D7-EC48DE0810B6}" srcOrd="1" destOrd="0" presId="urn:microsoft.com/office/officeart/2005/8/layout/orgChart1"/>
    <dgm:cxn modelId="{212CF06C-C973-4FF9-BC9F-5EAD0F269B50}" type="presParOf" srcId="{17F528A2-203C-4E6A-B254-36DC717F90A2}" destId="{68F8970C-05E4-44E3-BC70-C51F776A38AC}" srcOrd="1" destOrd="0" presId="urn:microsoft.com/office/officeart/2005/8/layout/orgChart1"/>
    <dgm:cxn modelId="{B6D5D083-89AE-468F-B3B9-AA680D03D461}" type="presParOf" srcId="{68F8970C-05E4-44E3-BC70-C51F776A38AC}" destId="{93C491FF-F2B6-469F-B03F-3A5F2D557A00}" srcOrd="0" destOrd="0" presId="urn:microsoft.com/office/officeart/2005/8/layout/orgChart1"/>
    <dgm:cxn modelId="{5FFCEB1F-4B05-4921-9B4E-B8500E72F508}" type="presParOf" srcId="{68F8970C-05E4-44E3-BC70-C51F776A38AC}" destId="{ADC46D34-CA83-408A-B0E8-4D66CC72A681}" srcOrd="1" destOrd="0" presId="urn:microsoft.com/office/officeart/2005/8/layout/orgChart1"/>
    <dgm:cxn modelId="{D412C366-757F-4C35-A489-B16B6EFBDF8E}" type="presParOf" srcId="{ADC46D34-CA83-408A-B0E8-4D66CC72A681}" destId="{38A0D5CB-3123-44DA-B031-A8CF5F3EF92B}" srcOrd="0" destOrd="0" presId="urn:microsoft.com/office/officeart/2005/8/layout/orgChart1"/>
    <dgm:cxn modelId="{5416942D-94E2-4DCD-9545-DF988DFF170A}" type="presParOf" srcId="{38A0D5CB-3123-44DA-B031-A8CF5F3EF92B}" destId="{FB4696DF-8E1D-4254-BDD3-C525C7C39F64}" srcOrd="0" destOrd="0" presId="urn:microsoft.com/office/officeart/2005/8/layout/orgChart1"/>
    <dgm:cxn modelId="{192188B3-9E59-4BF4-A091-E5BE6885263B}" type="presParOf" srcId="{38A0D5CB-3123-44DA-B031-A8CF5F3EF92B}" destId="{CC30F1B0-65BD-4D97-A3E1-44AE6C9CD71A}" srcOrd="1" destOrd="0" presId="urn:microsoft.com/office/officeart/2005/8/layout/orgChart1"/>
    <dgm:cxn modelId="{1E1A4CB7-DF41-4EC0-9987-0852EB6B2A64}" type="presParOf" srcId="{ADC46D34-CA83-408A-B0E8-4D66CC72A681}" destId="{D949C74F-4FEC-4D45-9DE1-B5961ECAE4CA}" srcOrd="1" destOrd="0" presId="urn:microsoft.com/office/officeart/2005/8/layout/orgChart1"/>
    <dgm:cxn modelId="{225C6068-ECDA-45C8-B830-6FF57A16F957}" type="presParOf" srcId="{ADC46D34-CA83-408A-B0E8-4D66CC72A681}" destId="{7828714E-9A80-43D1-99E0-987618EA2030}" srcOrd="2" destOrd="0" presId="urn:microsoft.com/office/officeart/2005/8/layout/orgChart1"/>
    <dgm:cxn modelId="{E6006C1F-37CC-4CA1-96CA-38A1B986E375}" type="presParOf" srcId="{17F528A2-203C-4E6A-B254-36DC717F90A2}" destId="{3C87071C-9AB7-4247-B7C0-F65FF1AF8FF5}" srcOrd="2" destOrd="0" presId="urn:microsoft.com/office/officeart/2005/8/layout/orgChart1"/>
    <dgm:cxn modelId="{E6B504C5-39B5-4F4D-8507-7920180E78B7}" type="presParOf" srcId="{27D85E8E-AD0C-4724-90EC-D7EBDA388B15}" destId="{0FF00514-DE62-4307-B4D3-C8B88B20004F}" srcOrd="2" destOrd="0" presId="urn:microsoft.com/office/officeart/2005/8/layout/orgChart1"/>
    <dgm:cxn modelId="{87D3D3EE-5839-4D4B-BAC0-EAC1E9672820}" type="presParOf" srcId="{9E118A90-BBC2-4885-9E23-3FC55328F58C}" destId="{D241EECE-0AB2-4C25-84A3-EF777D7CC8C4}" srcOrd="2" destOrd="0" presId="urn:microsoft.com/office/officeart/2005/8/layout/orgChart1"/>
    <dgm:cxn modelId="{17FEF188-4D53-494B-841F-DEF2E616BC59}" type="presParOf" srcId="{9E118A90-BBC2-4885-9E23-3FC55328F58C}" destId="{8FCCCEAB-4843-4B2A-AC0A-9677B4F4903B}" srcOrd="3" destOrd="0" presId="urn:microsoft.com/office/officeart/2005/8/layout/orgChart1"/>
    <dgm:cxn modelId="{5EC8000E-02CC-42E6-9397-07625250F973}" type="presParOf" srcId="{8FCCCEAB-4843-4B2A-AC0A-9677B4F4903B}" destId="{87DDE07D-62F5-430A-9493-16833239211D}" srcOrd="0" destOrd="0" presId="urn:microsoft.com/office/officeart/2005/8/layout/orgChart1"/>
    <dgm:cxn modelId="{57088F15-44EF-4E63-9C9A-96FE43BF34CF}" type="presParOf" srcId="{87DDE07D-62F5-430A-9493-16833239211D}" destId="{06484667-6262-42FE-ADCF-33F53A3C9011}" srcOrd="0" destOrd="0" presId="urn:microsoft.com/office/officeart/2005/8/layout/orgChart1"/>
    <dgm:cxn modelId="{B08042F0-7FB8-4DD3-857E-750C73F03A8F}" type="presParOf" srcId="{87DDE07D-62F5-430A-9493-16833239211D}" destId="{3946E1EF-996E-4CAE-B9A8-E3DBB2C91B15}" srcOrd="1" destOrd="0" presId="urn:microsoft.com/office/officeart/2005/8/layout/orgChart1"/>
    <dgm:cxn modelId="{3E78D0A0-0666-4A98-9B32-28CDE82CAF9F}" type="presParOf" srcId="{8FCCCEAB-4843-4B2A-AC0A-9677B4F4903B}" destId="{FC97B26A-1372-4571-AE1D-1D4131083219}" srcOrd="1" destOrd="0" presId="urn:microsoft.com/office/officeart/2005/8/layout/orgChart1"/>
    <dgm:cxn modelId="{B4098DAC-0B1A-46B1-9993-02061DF394E6}" type="presParOf" srcId="{FC97B26A-1372-4571-AE1D-1D4131083219}" destId="{CB392162-11F9-4DE6-A497-365FDBB964FE}" srcOrd="0" destOrd="0" presId="urn:microsoft.com/office/officeart/2005/8/layout/orgChart1"/>
    <dgm:cxn modelId="{32609789-00D9-42C9-AE13-B9CD94A09537}" type="presParOf" srcId="{FC97B26A-1372-4571-AE1D-1D4131083219}" destId="{7E4C447B-6AEB-49B5-9E9B-CC40EE3D79A2}" srcOrd="1" destOrd="0" presId="urn:microsoft.com/office/officeart/2005/8/layout/orgChart1"/>
    <dgm:cxn modelId="{11B93AC0-650E-4FBD-BE54-D5D6CB65B66D}" type="presParOf" srcId="{7E4C447B-6AEB-49B5-9E9B-CC40EE3D79A2}" destId="{E97B7A60-36FC-4EDC-B7E9-901573783F75}" srcOrd="0" destOrd="0" presId="urn:microsoft.com/office/officeart/2005/8/layout/orgChart1"/>
    <dgm:cxn modelId="{B503E535-BBBD-4E33-9091-E433970D9AC6}" type="presParOf" srcId="{E97B7A60-36FC-4EDC-B7E9-901573783F75}" destId="{DAAE033A-2835-4A19-BC24-C4B1BE54F98A}" srcOrd="0" destOrd="0" presId="urn:microsoft.com/office/officeart/2005/8/layout/orgChart1"/>
    <dgm:cxn modelId="{1CA46EDF-B2BD-400A-86C2-C19EC0D2B8CA}" type="presParOf" srcId="{E97B7A60-36FC-4EDC-B7E9-901573783F75}" destId="{6B0CCB0A-E277-495E-84BE-5E0AD5E8AA1F}" srcOrd="1" destOrd="0" presId="urn:microsoft.com/office/officeart/2005/8/layout/orgChart1"/>
    <dgm:cxn modelId="{D2EA8FF1-63A2-4CFA-BAEF-67B7D13E415F}" type="presParOf" srcId="{7E4C447B-6AEB-49B5-9E9B-CC40EE3D79A2}" destId="{3043832A-0C09-4109-B433-B2D51179BC62}" srcOrd="1" destOrd="0" presId="urn:microsoft.com/office/officeart/2005/8/layout/orgChart1"/>
    <dgm:cxn modelId="{FD8E78B4-E9B5-4E6C-82F9-B53F993E7436}" type="presParOf" srcId="{3043832A-0C09-4109-B433-B2D51179BC62}" destId="{2BC9BF71-0A5F-4689-A448-0BDB49D8AEF6}" srcOrd="0" destOrd="0" presId="urn:microsoft.com/office/officeart/2005/8/layout/orgChart1"/>
    <dgm:cxn modelId="{BDB230E4-EAE9-45DA-BFC0-68D5F63F6DB9}" type="presParOf" srcId="{3043832A-0C09-4109-B433-B2D51179BC62}" destId="{92370BDC-2E53-4A91-9272-36B83C0B0165}" srcOrd="1" destOrd="0" presId="urn:microsoft.com/office/officeart/2005/8/layout/orgChart1"/>
    <dgm:cxn modelId="{DAF7946E-4A87-44BB-AF41-0284F1539A83}" type="presParOf" srcId="{92370BDC-2E53-4A91-9272-36B83C0B0165}" destId="{8461A998-ADA1-4ED6-BBBB-1971BAC38C9E}" srcOrd="0" destOrd="0" presId="urn:microsoft.com/office/officeart/2005/8/layout/orgChart1"/>
    <dgm:cxn modelId="{9EC1729E-1834-4767-A343-5F37CF3F7401}" type="presParOf" srcId="{8461A998-ADA1-4ED6-BBBB-1971BAC38C9E}" destId="{BC596396-95C4-4371-B7C0-58AA3C8FC924}" srcOrd="0" destOrd="0" presId="urn:microsoft.com/office/officeart/2005/8/layout/orgChart1"/>
    <dgm:cxn modelId="{48972AE9-9195-4AED-BED9-8D77A7EA3D67}" type="presParOf" srcId="{8461A998-ADA1-4ED6-BBBB-1971BAC38C9E}" destId="{D8491ADC-3638-4E4A-9301-74AAE2A5E73D}" srcOrd="1" destOrd="0" presId="urn:microsoft.com/office/officeart/2005/8/layout/orgChart1"/>
    <dgm:cxn modelId="{B3DD7839-2DA4-4802-A311-624E1EAA202A}" type="presParOf" srcId="{92370BDC-2E53-4A91-9272-36B83C0B0165}" destId="{B89D03F8-813B-4C04-BE3F-226A3D7E5F48}" srcOrd="1" destOrd="0" presId="urn:microsoft.com/office/officeart/2005/8/layout/orgChart1"/>
    <dgm:cxn modelId="{5D29B405-16E8-41C6-B734-151B8B0C6A8D}" type="presParOf" srcId="{92370BDC-2E53-4A91-9272-36B83C0B0165}" destId="{F90D2C27-3D8A-4C13-9C24-60DB3E87E46B}" srcOrd="2" destOrd="0" presId="urn:microsoft.com/office/officeart/2005/8/layout/orgChart1"/>
    <dgm:cxn modelId="{34219709-1EE2-47C6-B82D-4F05286C6185}" type="presParOf" srcId="{7E4C447B-6AEB-49B5-9E9B-CC40EE3D79A2}" destId="{5E98E328-5892-4823-93FE-CC80043A1FC2}" srcOrd="2" destOrd="0" presId="urn:microsoft.com/office/officeart/2005/8/layout/orgChart1"/>
    <dgm:cxn modelId="{21E43F42-1898-4EAB-83FB-8C8D4A37EB0E}" type="presParOf" srcId="{FC97B26A-1372-4571-AE1D-1D4131083219}" destId="{8342715B-E7BA-4A81-9760-5AA5B4FBD608}" srcOrd="2" destOrd="0" presId="urn:microsoft.com/office/officeart/2005/8/layout/orgChart1"/>
    <dgm:cxn modelId="{E8093766-38EC-4A8D-B970-92A31398A900}" type="presParOf" srcId="{FC97B26A-1372-4571-AE1D-1D4131083219}" destId="{E3F1B85C-F34D-45E3-8E33-35A2C030C61F}" srcOrd="3" destOrd="0" presId="urn:microsoft.com/office/officeart/2005/8/layout/orgChart1"/>
    <dgm:cxn modelId="{13898161-443A-44DF-882A-77A6ADD9785E}" type="presParOf" srcId="{E3F1B85C-F34D-45E3-8E33-35A2C030C61F}" destId="{EB7F4FEB-B2EC-476F-B12E-C5AEF2111524}" srcOrd="0" destOrd="0" presId="urn:microsoft.com/office/officeart/2005/8/layout/orgChart1"/>
    <dgm:cxn modelId="{4BED2520-C130-4F14-819D-1761A4C2AABC}" type="presParOf" srcId="{EB7F4FEB-B2EC-476F-B12E-C5AEF2111524}" destId="{8A2C950D-F16B-47D8-8A22-E1DCD75BC0A7}" srcOrd="0" destOrd="0" presId="urn:microsoft.com/office/officeart/2005/8/layout/orgChart1"/>
    <dgm:cxn modelId="{4C6019F9-93C3-48BC-A852-96284F51DFD5}" type="presParOf" srcId="{EB7F4FEB-B2EC-476F-B12E-C5AEF2111524}" destId="{35D2B8E4-1362-4DC1-BA81-3ABADD4C2839}" srcOrd="1" destOrd="0" presId="urn:microsoft.com/office/officeart/2005/8/layout/orgChart1"/>
    <dgm:cxn modelId="{2CF87D86-B56D-4B45-A179-1A0161C6F4ED}" type="presParOf" srcId="{E3F1B85C-F34D-45E3-8E33-35A2C030C61F}" destId="{0065F31F-13E0-45D5-AC4F-D5CB91E429ED}" srcOrd="1" destOrd="0" presId="urn:microsoft.com/office/officeart/2005/8/layout/orgChart1"/>
    <dgm:cxn modelId="{46301E49-6245-47F4-B436-31942AEC6A2F}" type="presParOf" srcId="{E3F1B85C-F34D-45E3-8E33-35A2C030C61F}" destId="{F7A676FB-8000-4E30-9E28-34AA714393D8}" srcOrd="2" destOrd="0" presId="urn:microsoft.com/office/officeart/2005/8/layout/orgChart1"/>
    <dgm:cxn modelId="{78901711-37B6-4987-B952-5F8BEDBDA7EE}" type="presParOf" srcId="{8FCCCEAB-4843-4B2A-AC0A-9677B4F4903B}" destId="{8A509059-041D-4A35-AC13-E090335CADAF}" srcOrd="2" destOrd="0" presId="urn:microsoft.com/office/officeart/2005/8/layout/orgChart1"/>
    <dgm:cxn modelId="{47C647E0-8FDC-4EE8-9AB4-0259E7352054}" type="presParOf" srcId="{9E118A90-BBC2-4885-9E23-3FC55328F58C}" destId="{879CD264-ED4B-479A-9C76-FC5A24289D0F}" srcOrd="4" destOrd="0" presId="urn:microsoft.com/office/officeart/2005/8/layout/orgChart1"/>
    <dgm:cxn modelId="{58FD3601-ABD6-47D9-B8A7-3618B0388585}" type="presParOf" srcId="{9E118A90-BBC2-4885-9E23-3FC55328F58C}" destId="{84E80B6E-C9C9-4B54-8262-877EE0B991B7}" srcOrd="5" destOrd="0" presId="urn:microsoft.com/office/officeart/2005/8/layout/orgChart1"/>
    <dgm:cxn modelId="{B8F98189-DCA3-45C4-B770-0BFE2F1A205B}" type="presParOf" srcId="{84E80B6E-C9C9-4B54-8262-877EE0B991B7}" destId="{BAD42841-7736-4C5C-9198-3E66844268E3}" srcOrd="0" destOrd="0" presId="urn:microsoft.com/office/officeart/2005/8/layout/orgChart1"/>
    <dgm:cxn modelId="{6E6C8884-E7F5-46B2-B957-FB6A3AAD6046}" type="presParOf" srcId="{BAD42841-7736-4C5C-9198-3E66844268E3}" destId="{16C649EA-6BA9-4271-BF96-C53DB4750512}" srcOrd="0" destOrd="0" presId="urn:microsoft.com/office/officeart/2005/8/layout/orgChart1"/>
    <dgm:cxn modelId="{ADDDEF40-66AD-47F2-8D63-13AB99C0FA49}" type="presParOf" srcId="{BAD42841-7736-4C5C-9198-3E66844268E3}" destId="{B71AF190-5762-41E4-808A-A4D2012B434F}" srcOrd="1" destOrd="0" presId="urn:microsoft.com/office/officeart/2005/8/layout/orgChart1"/>
    <dgm:cxn modelId="{01A10196-F935-43DA-973D-596B9B4CE5F2}" type="presParOf" srcId="{84E80B6E-C9C9-4B54-8262-877EE0B991B7}" destId="{0BBD3559-0295-4DB5-BA15-0FCDA01DDDCA}" srcOrd="1" destOrd="0" presId="urn:microsoft.com/office/officeart/2005/8/layout/orgChart1"/>
    <dgm:cxn modelId="{B76A5223-D9B2-47C6-9446-261D44A8BDA2}" type="presParOf" srcId="{0BBD3559-0295-4DB5-BA15-0FCDA01DDDCA}" destId="{C4A03C1D-AA9F-4B20-BDF7-33577E5B6B92}" srcOrd="0" destOrd="0" presId="urn:microsoft.com/office/officeart/2005/8/layout/orgChart1"/>
    <dgm:cxn modelId="{78F1CEE1-E6FC-4218-8A64-33885A8B8E17}" type="presParOf" srcId="{0BBD3559-0295-4DB5-BA15-0FCDA01DDDCA}" destId="{550ACA86-5AA8-489D-876F-A69A5F0071D9}" srcOrd="1" destOrd="0" presId="urn:microsoft.com/office/officeart/2005/8/layout/orgChart1"/>
    <dgm:cxn modelId="{FDED9ABC-E0E7-4085-BF51-A86DC47189A3}" type="presParOf" srcId="{550ACA86-5AA8-489D-876F-A69A5F0071D9}" destId="{445FE7D5-3CA7-4072-8B80-52CDD63775E3}" srcOrd="0" destOrd="0" presId="urn:microsoft.com/office/officeart/2005/8/layout/orgChart1"/>
    <dgm:cxn modelId="{36C88B02-5E87-4B1A-8B84-2478E04E6075}" type="presParOf" srcId="{445FE7D5-3CA7-4072-8B80-52CDD63775E3}" destId="{D6FFF3E5-2F02-44A7-8CA3-36AA2C7D2112}" srcOrd="0" destOrd="0" presId="urn:microsoft.com/office/officeart/2005/8/layout/orgChart1"/>
    <dgm:cxn modelId="{3F007CC4-BEFB-4C83-A634-BD50750D4C53}" type="presParOf" srcId="{445FE7D5-3CA7-4072-8B80-52CDD63775E3}" destId="{416936AC-F2A0-4738-A4AD-7DF7174EB0E9}" srcOrd="1" destOrd="0" presId="urn:microsoft.com/office/officeart/2005/8/layout/orgChart1"/>
    <dgm:cxn modelId="{09793F10-0885-475D-863A-15368D0E8A0C}" type="presParOf" srcId="{550ACA86-5AA8-489D-876F-A69A5F0071D9}" destId="{0F0DA2A9-9444-4109-A540-AF9C010F658D}" srcOrd="1" destOrd="0" presId="urn:microsoft.com/office/officeart/2005/8/layout/orgChart1"/>
    <dgm:cxn modelId="{A5A190ED-68E2-423E-B907-C4B16F4576B7}" type="presParOf" srcId="{0F0DA2A9-9444-4109-A540-AF9C010F658D}" destId="{A7CDB991-411D-4EB3-A0F2-6E189D83E666}" srcOrd="0" destOrd="0" presId="urn:microsoft.com/office/officeart/2005/8/layout/orgChart1"/>
    <dgm:cxn modelId="{B8265D8A-9FDF-4070-B572-44A18B3DC507}" type="presParOf" srcId="{0F0DA2A9-9444-4109-A540-AF9C010F658D}" destId="{76CCB5D7-CB50-42A3-A9DA-0E5DEE98A3E5}" srcOrd="1" destOrd="0" presId="urn:microsoft.com/office/officeart/2005/8/layout/orgChart1"/>
    <dgm:cxn modelId="{4821062E-1B7D-4115-8B08-CA9CEF5837F9}" type="presParOf" srcId="{76CCB5D7-CB50-42A3-A9DA-0E5DEE98A3E5}" destId="{E9050AA3-A1D0-41EA-ACB9-304E1051E743}" srcOrd="0" destOrd="0" presId="urn:microsoft.com/office/officeart/2005/8/layout/orgChart1"/>
    <dgm:cxn modelId="{87676BC7-19BD-4CC2-92A1-41C2A60C460D}" type="presParOf" srcId="{E9050AA3-A1D0-41EA-ACB9-304E1051E743}" destId="{9123C0A5-D998-4D11-9E19-CD95AADD416C}" srcOrd="0" destOrd="0" presId="urn:microsoft.com/office/officeart/2005/8/layout/orgChart1"/>
    <dgm:cxn modelId="{CCECDE14-2EA4-4BFB-ADCD-4A67C9D26629}" type="presParOf" srcId="{E9050AA3-A1D0-41EA-ACB9-304E1051E743}" destId="{51C02516-95AE-467A-A783-3BC9EACFBEEF}" srcOrd="1" destOrd="0" presId="urn:microsoft.com/office/officeart/2005/8/layout/orgChart1"/>
    <dgm:cxn modelId="{C105F625-8AA0-440B-BB0D-10F82D93B18A}" type="presParOf" srcId="{76CCB5D7-CB50-42A3-A9DA-0E5DEE98A3E5}" destId="{825CEB21-D8D5-4810-A342-960775E6DA08}" srcOrd="1" destOrd="0" presId="urn:microsoft.com/office/officeart/2005/8/layout/orgChart1"/>
    <dgm:cxn modelId="{D1BC8BAF-0AE4-490F-8296-BE017CCC92E7}" type="presParOf" srcId="{76CCB5D7-CB50-42A3-A9DA-0E5DEE98A3E5}" destId="{B0CAEB94-39B7-4DE5-AD25-008928A50C6F}" srcOrd="2" destOrd="0" presId="urn:microsoft.com/office/officeart/2005/8/layout/orgChart1"/>
    <dgm:cxn modelId="{1461441C-3A03-43A0-BB05-7698CE131B6D}" type="presParOf" srcId="{550ACA86-5AA8-489D-876F-A69A5F0071D9}" destId="{37597441-C4A6-4131-A2D8-993866A92981}" srcOrd="2" destOrd="0" presId="urn:microsoft.com/office/officeart/2005/8/layout/orgChart1"/>
    <dgm:cxn modelId="{8C51685A-0B67-450D-AE94-2821AA99CF42}" type="presParOf" srcId="{0BBD3559-0295-4DB5-BA15-0FCDA01DDDCA}" destId="{9D4A2DB8-2B74-4754-8ED8-DD322873BDCB}" srcOrd="2" destOrd="0" presId="urn:microsoft.com/office/officeart/2005/8/layout/orgChart1"/>
    <dgm:cxn modelId="{97EB1C77-CAAF-482F-87E8-71FF09E1F3B1}" type="presParOf" srcId="{0BBD3559-0295-4DB5-BA15-0FCDA01DDDCA}" destId="{A7B4392F-B68E-499A-AF6F-0272B0615F03}" srcOrd="3" destOrd="0" presId="urn:microsoft.com/office/officeart/2005/8/layout/orgChart1"/>
    <dgm:cxn modelId="{BD7B8D7D-BB91-4463-B29D-9A8A9BD351E4}" type="presParOf" srcId="{A7B4392F-B68E-499A-AF6F-0272B0615F03}" destId="{EA0E1242-A6FF-4541-AC03-395C967088D9}" srcOrd="0" destOrd="0" presId="urn:microsoft.com/office/officeart/2005/8/layout/orgChart1"/>
    <dgm:cxn modelId="{530FA692-0FCB-46D6-9239-C65BDB4B8820}" type="presParOf" srcId="{EA0E1242-A6FF-4541-AC03-395C967088D9}" destId="{ECAE1781-90C4-4814-A736-284AEABC326D}" srcOrd="0" destOrd="0" presId="urn:microsoft.com/office/officeart/2005/8/layout/orgChart1"/>
    <dgm:cxn modelId="{E40687BF-A2EA-4208-AAB7-310E29A0D582}" type="presParOf" srcId="{EA0E1242-A6FF-4541-AC03-395C967088D9}" destId="{BC7521D3-6795-49DA-96E2-FFE97D6FE5B6}" srcOrd="1" destOrd="0" presId="urn:microsoft.com/office/officeart/2005/8/layout/orgChart1"/>
    <dgm:cxn modelId="{C3600CB1-ABD7-445A-BBC2-966081D9A665}" type="presParOf" srcId="{A7B4392F-B68E-499A-AF6F-0272B0615F03}" destId="{9F4016A8-D66B-4746-B051-ABB5F6AAA330}" srcOrd="1" destOrd="0" presId="urn:microsoft.com/office/officeart/2005/8/layout/orgChart1"/>
    <dgm:cxn modelId="{738EB3E7-5DBE-4088-936C-692B85753B09}" type="presParOf" srcId="{9F4016A8-D66B-4746-B051-ABB5F6AAA330}" destId="{99A3DC74-FC01-4F27-B4EC-19DC7DCB357A}" srcOrd="0" destOrd="0" presId="urn:microsoft.com/office/officeart/2005/8/layout/orgChart1"/>
    <dgm:cxn modelId="{9EB0CDB5-6943-4849-94E1-498755C3710D}" type="presParOf" srcId="{9F4016A8-D66B-4746-B051-ABB5F6AAA330}" destId="{1E4D72E5-5E4B-4F39-BF2C-F084D81923D9}" srcOrd="1" destOrd="0" presId="urn:microsoft.com/office/officeart/2005/8/layout/orgChart1"/>
    <dgm:cxn modelId="{A0388784-E587-4054-8A5F-C8992DB04ABB}" type="presParOf" srcId="{1E4D72E5-5E4B-4F39-BF2C-F084D81923D9}" destId="{1A4EC998-A66D-4D6E-AFD8-70B177B7B204}" srcOrd="0" destOrd="0" presId="urn:microsoft.com/office/officeart/2005/8/layout/orgChart1"/>
    <dgm:cxn modelId="{E8C1DB6B-06A2-4C59-BB42-6AA457732B57}" type="presParOf" srcId="{1A4EC998-A66D-4D6E-AFD8-70B177B7B204}" destId="{E5CE4F5C-364F-4F0A-A8D5-64BB4C0D1AA6}" srcOrd="0" destOrd="0" presId="urn:microsoft.com/office/officeart/2005/8/layout/orgChart1"/>
    <dgm:cxn modelId="{BB739F03-42FF-4B64-90E9-955C08AD355C}" type="presParOf" srcId="{1A4EC998-A66D-4D6E-AFD8-70B177B7B204}" destId="{E313B708-0218-436A-9E25-D2312F6B7EA2}" srcOrd="1" destOrd="0" presId="urn:microsoft.com/office/officeart/2005/8/layout/orgChart1"/>
    <dgm:cxn modelId="{0FF7C597-902D-43ED-B1FF-EF30B9A4CA35}" type="presParOf" srcId="{1E4D72E5-5E4B-4F39-BF2C-F084D81923D9}" destId="{F1F31D21-361B-4468-B8B3-4E30084E8D72}" srcOrd="1" destOrd="0" presId="urn:microsoft.com/office/officeart/2005/8/layout/orgChart1"/>
    <dgm:cxn modelId="{1AB4304E-E4CD-44A5-A2DF-BD90DF79FD8D}" type="presParOf" srcId="{1E4D72E5-5E4B-4F39-BF2C-F084D81923D9}" destId="{D43D5A9B-D545-4A05-9CCB-F86B4C4D6D16}" srcOrd="2" destOrd="0" presId="urn:microsoft.com/office/officeart/2005/8/layout/orgChart1"/>
    <dgm:cxn modelId="{8FF270A2-EA51-47A7-BF86-506E16AFA210}" type="presParOf" srcId="{A7B4392F-B68E-499A-AF6F-0272B0615F03}" destId="{5C89B40D-97F8-4EAC-A83B-5517956CE3DF}" srcOrd="2" destOrd="0" presId="urn:microsoft.com/office/officeart/2005/8/layout/orgChart1"/>
    <dgm:cxn modelId="{F5B18C1F-6713-44A5-BC6D-01F120BD424B}" type="presParOf" srcId="{0BBD3559-0295-4DB5-BA15-0FCDA01DDDCA}" destId="{4BF28482-648D-4E08-8466-2EF9D959DE6A}" srcOrd="4" destOrd="0" presId="urn:microsoft.com/office/officeart/2005/8/layout/orgChart1"/>
    <dgm:cxn modelId="{21DDDC2B-E8E0-4B29-A699-DBE039F18BBF}" type="presParOf" srcId="{0BBD3559-0295-4DB5-BA15-0FCDA01DDDCA}" destId="{238FF0A2-F9F3-40B0-A77B-66839E590FD4}" srcOrd="5" destOrd="0" presId="urn:microsoft.com/office/officeart/2005/8/layout/orgChart1"/>
    <dgm:cxn modelId="{7E9D2342-06F6-44FD-AB5F-E90A0CA123D3}" type="presParOf" srcId="{238FF0A2-F9F3-40B0-A77B-66839E590FD4}" destId="{F9D86998-359E-41EA-8174-C212097EB6F0}" srcOrd="0" destOrd="0" presId="urn:microsoft.com/office/officeart/2005/8/layout/orgChart1"/>
    <dgm:cxn modelId="{32217242-9622-4E9A-9463-F8BDAD6D7270}" type="presParOf" srcId="{F9D86998-359E-41EA-8174-C212097EB6F0}" destId="{CAE089ED-7452-4FE7-B5D2-E4DDEA5E9941}" srcOrd="0" destOrd="0" presId="urn:microsoft.com/office/officeart/2005/8/layout/orgChart1"/>
    <dgm:cxn modelId="{BFFA0007-9B10-49F7-BF1C-BBD521613486}" type="presParOf" srcId="{F9D86998-359E-41EA-8174-C212097EB6F0}" destId="{38EE0B17-E27D-4437-962F-1C82452820FD}" srcOrd="1" destOrd="0" presId="urn:microsoft.com/office/officeart/2005/8/layout/orgChart1"/>
    <dgm:cxn modelId="{F8E0F594-7BC1-43A5-856F-5D813B764C8D}" type="presParOf" srcId="{238FF0A2-F9F3-40B0-A77B-66839E590FD4}" destId="{40E426B2-4588-4242-ACB5-6EF52B8004EE}" srcOrd="1" destOrd="0" presId="urn:microsoft.com/office/officeart/2005/8/layout/orgChart1"/>
    <dgm:cxn modelId="{7A638CC1-56DD-44E9-9FE4-6A87364735D7}" type="presParOf" srcId="{40E426B2-4588-4242-ACB5-6EF52B8004EE}" destId="{A1A475B0-9ACD-4B35-81BA-4C15383881B6}" srcOrd="0" destOrd="0" presId="urn:microsoft.com/office/officeart/2005/8/layout/orgChart1"/>
    <dgm:cxn modelId="{6BA68554-B553-4D57-B0BD-19C4F54D085A}" type="presParOf" srcId="{40E426B2-4588-4242-ACB5-6EF52B8004EE}" destId="{BA72BC62-9A8D-4BE3-B486-CB4DE7668656}" srcOrd="1" destOrd="0" presId="urn:microsoft.com/office/officeart/2005/8/layout/orgChart1"/>
    <dgm:cxn modelId="{CC39F651-72B7-4306-B444-4C7BFB7A01C4}" type="presParOf" srcId="{BA72BC62-9A8D-4BE3-B486-CB4DE7668656}" destId="{9D62ABA4-C59C-434E-855C-575B66F18EFD}" srcOrd="0" destOrd="0" presId="urn:microsoft.com/office/officeart/2005/8/layout/orgChart1"/>
    <dgm:cxn modelId="{E9CBAB9D-0F9A-40DA-B1AF-BEC7B1CED64A}" type="presParOf" srcId="{9D62ABA4-C59C-434E-855C-575B66F18EFD}" destId="{E7D36160-37F5-4538-8947-ACCF44A77EAB}" srcOrd="0" destOrd="0" presId="urn:microsoft.com/office/officeart/2005/8/layout/orgChart1"/>
    <dgm:cxn modelId="{183873DD-8099-4E37-8B2C-EC76FE2E9ACE}" type="presParOf" srcId="{9D62ABA4-C59C-434E-855C-575B66F18EFD}" destId="{D6F3AEBD-F058-43F9-B1D9-F46085257AD0}" srcOrd="1" destOrd="0" presId="urn:microsoft.com/office/officeart/2005/8/layout/orgChart1"/>
    <dgm:cxn modelId="{CD9198CB-6332-450F-B762-C5148BE10CD6}" type="presParOf" srcId="{BA72BC62-9A8D-4BE3-B486-CB4DE7668656}" destId="{9375FDB4-C31C-4F24-A1DA-2B093B980667}" srcOrd="1" destOrd="0" presId="urn:microsoft.com/office/officeart/2005/8/layout/orgChart1"/>
    <dgm:cxn modelId="{D5964900-8005-4CC9-AF35-3787F699AFE8}" type="presParOf" srcId="{BA72BC62-9A8D-4BE3-B486-CB4DE7668656}" destId="{C06C7DEE-6A7D-496C-8307-0D365D2ED20C}" srcOrd="2" destOrd="0" presId="urn:microsoft.com/office/officeart/2005/8/layout/orgChart1"/>
    <dgm:cxn modelId="{3408D888-6BFE-4B79-95A2-F8773B145802}" type="presParOf" srcId="{238FF0A2-F9F3-40B0-A77B-66839E590FD4}" destId="{7E77CF4A-8D6A-41BD-861F-CA024B888AE9}" srcOrd="2" destOrd="0" presId="urn:microsoft.com/office/officeart/2005/8/layout/orgChart1"/>
    <dgm:cxn modelId="{DC87B5C9-A2B4-4EE5-848E-2F58EE92B81E}" type="presParOf" srcId="{0BBD3559-0295-4DB5-BA15-0FCDA01DDDCA}" destId="{66A3E2B1-A011-4BA1-A6D7-ED0037F47521}" srcOrd="6" destOrd="0" presId="urn:microsoft.com/office/officeart/2005/8/layout/orgChart1"/>
    <dgm:cxn modelId="{82B9C8FB-FF17-49D1-8317-4BEEA1D69199}" type="presParOf" srcId="{0BBD3559-0295-4DB5-BA15-0FCDA01DDDCA}" destId="{1D623880-BD05-4425-AA9C-5462C56569B1}" srcOrd="7" destOrd="0" presId="urn:microsoft.com/office/officeart/2005/8/layout/orgChart1"/>
    <dgm:cxn modelId="{56BB977C-9CF1-4E5E-9064-3F080F13513D}" type="presParOf" srcId="{1D623880-BD05-4425-AA9C-5462C56569B1}" destId="{179EF53C-DF4A-4F11-8010-6002510F5195}" srcOrd="0" destOrd="0" presId="urn:microsoft.com/office/officeart/2005/8/layout/orgChart1"/>
    <dgm:cxn modelId="{3EB53A1D-5D92-4A10-B172-17BA565CF7AF}" type="presParOf" srcId="{179EF53C-DF4A-4F11-8010-6002510F5195}" destId="{B9F5924E-99B1-49CC-ACAE-74D5D6E8A834}" srcOrd="0" destOrd="0" presId="urn:microsoft.com/office/officeart/2005/8/layout/orgChart1"/>
    <dgm:cxn modelId="{3B06F604-0354-49F4-84F7-9DCED7AB06DD}" type="presParOf" srcId="{179EF53C-DF4A-4F11-8010-6002510F5195}" destId="{6AE1C82C-B008-42BE-8A37-5AD7CDDC6DEA}" srcOrd="1" destOrd="0" presId="urn:microsoft.com/office/officeart/2005/8/layout/orgChart1"/>
    <dgm:cxn modelId="{2578B534-627F-45ED-A58B-D066E4C9776E}" type="presParOf" srcId="{1D623880-BD05-4425-AA9C-5462C56569B1}" destId="{BBF54B84-3247-4460-B48B-E06302531111}" srcOrd="1" destOrd="0" presId="urn:microsoft.com/office/officeart/2005/8/layout/orgChart1"/>
    <dgm:cxn modelId="{7A7530E2-5993-4464-B397-C8AEF3D74A48}" type="presParOf" srcId="{BBF54B84-3247-4460-B48B-E06302531111}" destId="{7E6140F1-4953-44FC-8639-89563A80F684}" srcOrd="0" destOrd="0" presId="urn:microsoft.com/office/officeart/2005/8/layout/orgChart1"/>
    <dgm:cxn modelId="{359F21BC-D8E0-4A76-B12E-4D6340BC2926}" type="presParOf" srcId="{BBF54B84-3247-4460-B48B-E06302531111}" destId="{94C074FD-C7F0-4EF4-99C6-C5B847D86B7D}" srcOrd="1" destOrd="0" presId="urn:microsoft.com/office/officeart/2005/8/layout/orgChart1"/>
    <dgm:cxn modelId="{A96A0E52-C046-42B8-BCD0-6CB1AAC6F91F}" type="presParOf" srcId="{94C074FD-C7F0-4EF4-99C6-C5B847D86B7D}" destId="{1C48F11A-2F98-4EE4-8FB5-2386EBB21D24}" srcOrd="0" destOrd="0" presId="urn:microsoft.com/office/officeart/2005/8/layout/orgChart1"/>
    <dgm:cxn modelId="{3754A0D8-7C97-4DC1-98BE-C5BA58BF4F8F}" type="presParOf" srcId="{1C48F11A-2F98-4EE4-8FB5-2386EBB21D24}" destId="{5A9D5462-D63F-44D3-AC04-19AE81887821}" srcOrd="0" destOrd="0" presId="urn:microsoft.com/office/officeart/2005/8/layout/orgChart1"/>
    <dgm:cxn modelId="{D4D3847F-2AEC-4E7F-9D2F-F57CBEEBE62E}" type="presParOf" srcId="{1C48F11A-2F98-4EE4-8FB5-2386EBB21D24}" destId="{88F931ED-9FF7-4C23-A046-9538C97F649F}" srcOrd="1" destOrd="0" presId="urn:microsoft.com/office/officeart/2005/8/layout/orgChart1"/>
    <dgm:cxn modelId="{909ADF78-DF6C-4890-9BAA-8E2E1418D5FE}" type="presParOf" srcId="{94C074FD-C7F0-4EF4-99C6-C5B847D86B7D}" destId="{765FB538-C33C-4348-A6B4-26A18CA1DDBE}" srcOrd="1" destOrd="0" presId="urn:microsoft.com/office/officeart/2005/8/layout/orgChart1"/>
    <dgm:cxn modelId="{FA6BBD21-A09E-4F55-B72C-4417BA8BC2ED}" type="presParOf" srcId="{94C074FD-C7F0-4EF4-99C6-C5B847D86B7D}" destId="{7542F441-94FF-4780-A371-BBA05FFE2D94}" srcOrd="2" destOrd="0" presId="urn:microsoft.com/office/officeart/2005/8/layout/orgChart1"/>
    <dgm:cxn modelId="{914E6601-C057-4426-B9A9-CC761D350409}" type="presParOf" srcId="{1D623880-BD05-4425-AA9C-5462C56569B1}" destId="{20810AF4-CFB9-421B-8510-B47596F805BB}" srcOrd="2" destOrd="0" presId="urn:microsoft.com/office/officeart/2005/8/layout/orgChart1"/>
    <dgm:cxn modelId="{E5D18FAB-AC76-4BE8-A4F1-C8E6F0527AC1}" type="presParOf" srcId="{84E80B6E-C9C9-4B54-8262-877EE0B991B7}" destId="{5B44E1B8-48A8-4752-83F2-DAB703951191}" srcOrd="2" destOrd="0" presId="urn:microsoft.com/office/officeart/2005/8/layout/orgChart1"/>
    <dgm:cxn modelId="{511CA233-18F6-4E7D-8FA7-1D0302004891}" type="presParOf" srcId="{9E118A90-BBC2-4885-9E23-3FC55328F58C}" destId="{539EB3A1-C015-4255-BD50-BA8261B2F365}" srcOrd="6" destOrd="0" presId="urn:microsoft.com/office/officeart/2005/8/layout/orgChart1"/>
    <dgm:cxn modelId="{4DC875C6-E369-451B-BF07-941EC1276876}" type="presParOf" srcId="{9E118A90-BBC2-4885-9E23-3FC55328F58C}" destId="{C960A4EB-D407-45F2-8003-454C76E40B0B}" srcOrd="7" destOrd="0" presId="urn:microsoft.com/office/officeart/2005/8/layout/orgChart1"/>
    <dgm:cxn modelId="{A4573B97-4505-4CD4-9F3F-62A7226FC2A9}" type="presParOf" srcId="{C960A4EB-D407-45F2-8003-454C76E40B0B}" destId="{F75BB07A-5735-46C5-942E-78AE989E9957}" srcOrd="0" destOrd="0" presId="urn:microsoft.com/office/officeart/2005/8/layout/orgChart1"/>
    <dgm:cxn modelId="{EF6E7801-2099-4A0B-A1C3-95F2B9D9438B}" type="presParOf" srcId="{F75BB07A-5735-46C5-942E-78AE989E9957}" destId="{C198E6A2-A3B0-4584-B1B8-1A4F6AF9A70F}" srcOrd="0" destOrd="0" presId="urn:microsoft.com/office/officeart/2005/8/layout/orgChart1"/>
    <dgm:cxn modelId="{A2F284EA-3898-4950-AAA4-C0F6C070F725}" type="presParOf" srcId="{F75BB07A-5735-46C5-942E-78AE989E9957}" destId="{AF5B2236-40F6-40CF-B716-3AC4928E0E87}" srcOrd="1" destOrd="0" presId="urn:microsoft.com/office/officeart/2005/8/layout/orgChart1"/>
    <dgm:cxn modelId="{65E981F5-3E68-4A11-AA0E-0FF90FF055BF}" type="presParOf" srcId="{C960A4EB-D407-45F2-8003-454C76E40B0B}" destId="{BDBCF79B-F55B-4229-834E-11117D025750}" srcOrd="1" destOrd="0" presId="urn:microsoft.com/office/officeart/2005/8/layout/orgChart1"/>
    <dgm:cxn modelId="{2FC3A154-C537-49AD-9FBF-D379FE8D24F5}" type="presParOf" srcId="{BDBCF79B-F55B-4229-834E-11117D025750}" destId="{DEF0F0F9-A76E-49A2-9051-41ABBEBED00E}" srcOrd="0" destOrd="0" presId="urn:microsoft.com/office/officeart/2005/8/layout/orgChart1"/>
    <dgm:cxn modelId="{FCA6D05B-EBC6-411F-9C75-374110C8CB4D}" type="presParOf" srcId="{BDBCF79B-F55B-4229-834E-11117D025750}" destId="{F9CFBBA2-1D98-4BF6-9652-F48AFAFBD072}" srcOrd="1" destOrd="0" presId="urn:microsoft.com/office/officeart/2005/8/layout/orgChart1"/>
    <dgm:cxn modelId="{455552EE-BAF4-4D3F-A2E2-5A5042F034B3}" type="presParOf" srcId="{F9CFBBA2-1D98-4BF6-9652-F48AFAFBD072}" destId="{AEA5BDDC-4BE6-43B9-AA34-421F7F4AD9C0}" srcOrd="0" destOrd="0" presId="urn:microsoft.com/office/officeart/2005/8/layout/orgChart1"/>
    <dgm:cxn modelId="{8367A904-135B-49AC-9C37-961E166A456C}" type="presParOf" srcId="{AEA5BDDC-4BE6-43B9-AA34-421F7F4AD9C0}" destId="{CC327A9C-1457-42CD-BBD3-928BA7C870D1}" srcOrd="0" destOrd="0" presId="urn:microsoft.com/office/officeart/2005/8/layout/orgChart1"/>
    <dgm:cxn modelId="{4DD53F0D-36B2-400E-8274-F610B9988922}" type="presParOf" srcId="{AEA5BDDC-4BE6-43B9-AA34-421F7F4AD9C0}" destId="{CCD5255D-17F4-4BCE-BE4C-C6EC78B5E1AC}" srcOrd="1" destOrd="0" presId="urn:microsoft.com/office/officeart/2005/8/layout/orgChart1"/>
    <dgm:cxn modelId="{43EA755A-E2B7-420A-A4E1-2DBEB4C30BC4}" type="presParOf" srcId="{F9CFBBA2-1D98-4BF6-9652-F48AFAFBD072}" destId="{2EAC9602-43CA-4312-AF5E-DD47807B0782}" srcOrd="1" destOrd="0" presId="urn:microsoft.com/office/officeart/2005/8/layout/orgChart1"/>
    <dgm:cxn modelId="{A4A55A05-A66D-42CA-9BFD-BA9649061405}" type="presParOf" srcId="{2EAC9602-43CA-4312-AF5E-DD47807B0782}" destId="{C4A24467-38BE-4A85-82C4-B3DAEEC459D0}" srcOrd="0" destOrd="0" presId="urn:microsoft.com/office/officeart/2005/8/layout/orgChart1"/>
    <dgm:cxn modelId="{05256C35-2769-4FC0-B90B-C6470DF24CD1}" type="presParOf" srcId="{2EAC9602-43CA-4312-AF5E-DD47807B0782}" destId="{11EB9BF2-CACD-4564-81F5-60DDAADF8D31}" srcOrd="1" destOrd="0" presId="urn:microsoft.com/office/officeart/2005/8/layout/orgChart1"/>
    <dgm:cxn modelId="{360796DF-E778-4F95-81D0-AE78F69EC6C9}" type="presParOf" srcId="{11EB9BF2-CACD-4564-81F5-60DDAADF8D31}" destId="{EF6E526C-3601-4CA5-B5E5-5B0ADBD2E429}" srcOrd="0" destOrd="0" presId="urn:microsoft.com/office/officeart/2005/8/layout/orgChart1"/>
    <dgm:cxn modelId="{9564E8ED-AB4A-4E40-A23C-A1C0F5712FA7}" type="presParOf" srcId="{EF6E526C-3601-4CA5-B5E5-5B0ADBD2E429}" destId="{2024F71D-993B-4396-BC70-B73A402A7222}" srcOrd="0" destOrd="0" presId="urn:microsoft.com/office/officeart/2005/8/layout/orgChart1"/>
    <dgm:cxn modelId="{C26F1C94-100D-460A-809E-AE4DF667BC26}" type="presParOf" srcId="{EF6E526C-3601-4CA5-B5E5-5B0ADBD2E429}" destId="{C017C966-7ADC-41E5-8FC6-8C5DE42FD45B}" srcOrd="1" destOrd="0" presId="urn:microsoft.com/office/officeart/2005/8/layout/orgChart1"/>
    <dgm:cxn modelId="{28D74405-EF54-461E-9709-BA635BD43A70}" type="presParOf" srcId="{11EB9BF2-CACD-4564-81F5-60DDAADF8D31}" destId="{58ACAA29-C8D6-45F8-A32B-156720EFC39C}" srcOrd="1" destOrd="0" presId="urn:microsoft.com/office/officeart/2005/8/layout/orgChart1"/>
    <dgm:cxn modelId="{A8A638B7-23D3-42F7-97E8-22A6E78086E9}" type="presParOf" srcId="{11EB9BF2-CACD-4564-81F5-60DDAADF8D31}" destId="{7C31F2FD-0640-4FCA-8751-D2B0085CCCBF}" srcOrd="2" destOrd="0" presId="urn:microsoft.com/office/officeart/2005/8/layout/orgChart1"/>
    <dgm:cxn modelId="{51ED60AF-4FE9-407F-9EA5-B478D90D4DB0}" type="presParOf" srcId="{F9CFBBA2-1D98-4BF6-9652-F48AFAFBD072}" destId="{00498F2D-74E0-46FB-A873-308539461EF5}" srcOrd="2" destOrd="0" presId="urn:microsoft.com/office/officeart/2005/8/layout/orgChart1"/>
    <dgm:cxn modelId="{8827CDC4-3BEF-4007-8320-42001B60E582}" type="presParOf" srcId="{BDBCF79B-F55B-4229-834E-11117D025750}" destId="{65453FA4-AE06-4CA3-A374-7271D6B6C29A}" srcOrd="2" destOrd="0" presId="urn:microsoft.com/office/officeart/2005/8/layout/orgChart1"/>
    <dgm:cxn modelId="{D71988CF-8DAE-427A-8F58-CFBA7E8DBE78}" type="presParOf" srcId="{BDBCF79B-F55B-4229-834E-11117D025750}" destId="{DB3C23C4-A813-4249-8D00-F1DEAA477B57}" srcOrd="3" destOrd="0" presId="urn:microsoft.com/office/officeart/2005/8/layout/orgChart1"/>
    <dgm:cxn modelId="{F0499305-B9A7-4E90-BB7E-3C67E74D8E3B}" type="presParOf" srcId="{DB3C23C4-A813-4249-8D00-F1DEAA477B57}" destId="{AC482C20-1ABA-4F0C-8834-F5F57DC8721C}" srcOrd="0" destOrd="0" presId="urn:microsoft.com/office/officeart/2005/8/layout/orgChart1"/>
    <dgm:cxn modelId="{A5E2ADF3-6BBE-46EC-95F0-58A25C30170A}" type="presParOf" srcId="{AC482C20-1ABA-4F0C-8834-F5F57DC8721C}" destId="{3734A8EB-B742-4433-B803-70F252F58156}" srcOrd="0" destOrd="0" presId="urn:microsoft.com/office/officeart/2005/8/layout/orgChart1"/>
    <dgm:cxn modelId="{331E1DAD-6B81-4B98-84C0-9E88D2BF498D}" type="presParOf" srcId="{AC482C20-1ABA-4F0C-8834-F5F57DC8721C}" destId="{CBB87363-B116-4D0A-9F89-53695C0A9603}" srcOrd="1" destOrd="0" presId="urn:microsoft.com/office/officeart/2005/8/layout/orgChart1"/>
    <dgm:cxn modelId="{7F56E716-21A9-46CC-A657-994E49DEBAA5}" type="presParOf" srcId="{DB3C23C4-A813-4249-8D00-F1DEAA477B57}" destId="{86DFCCF7-1D52-48DB-B360-F4054B319689}" srcOrd="1" destOrd="0" presId="urn:microsoft.com/office/officeart/2005/8/layout/orgChart1"/>
    <dgm:cxn modelId="{F38A2E9F-CFAF-4977-83DD-AECAC03A7287}" type="presParOf" srcId="{86DFCCF7-1D52-48DB-B360-F4054B319689}" destId="{C3C29D4C-4341-4D91-82DA-1C20D2CAD019}" srcOrd="0" destOrd="0" presId="urn:microsoft.com/office/officeart/2005/8/layout/orgChart1"/>
    <dgm:cxn modelId="{B0547401-3317-4E8F-8099-894D278CCD4B}" type="presParOf" srcId="{86DFCCF7-1D52-48DB-B360-F4054B319689}" destId="{D14124D8-B255-4981-B82F-29045049A65B}" srcOrd="1" destOrd="0" presId="urn:microsoft.com/office/officeart/2005/8/layout/orgChart1"/>
    <dgm:cxn modelId="{8C3A0D5E-E64C-4324-81E0-9A1E383B4FC5}" type="presParOf" srcId="{D14124D8-B255-4981-B82F-29045049A65B}" destId="{94CD7717-D25B-48F1-BE52-3DC7F4E012EA}" srcOrd="0" destOrd="0" presId="urn:microsoft.com/office/officeart/2005/8/layout/orgChart1"/>
    <dgm:cxn modelId="{9B8C131E-9278-46B5-9D09-A4077B2FE029}" type="presParOf" srcId="{94CD7717-D25B-48F1-BE52-3DC7F4E012EA}" destId="{77B3AA43-83D1-44CD-82BD-69C9E5CBC161}" srcOrd="0" destOrd="0" presId="urn:microsoft.com/office/officeart/2005/8/layout/orgChart1"/>
    <dgm:cxn modelId="{1DCA5477-9319-4E97-B45B-AC2847EE8BAB}" type="presParOf" srcId="{94CD7717-D25B-48F1-BE52-3DC7F4E012EA}" destId="{C90ECA2B-CCE6-40D2-A733-95275374DB6E}" srcOrd="1" destOrd="0" presId="urn:microsoft.com/office/officeart/2005/8/layout/orgChart1"/>
    <dgm:cxn modelId="{4E494A07-7F7B-4F7B-BB84-077AD484C276}" type="presParOf" srcId="{D14124D8-B255-4981-B82F-29045049A65B}" destId="{77CE6188-52A4-41DB-ADE3-2E82A0437128}" srcOrd="1" destOrd="0" presId="urn:microsoft.com/office/officeart/2005/8/layout/orgChart1"/>
    <dgm:cxn modelId="{CAF65BC0-880C-4729-8EBF-6630904CDE3B}" type="presParOf" srcId="{D14124D8-B255-4981-B82F-29045049A65B}" destId="{3AC65A51-2404-4C11-A8CB-D26A6FB81601}" srcOrd="2" destOrd="0" presId="urn:microsoft.com/office/officeart/2005/8/layout/orgChart1"/>
    <dgm:cxn modelId="{AA1DBC4D-8F26-467A-B058-068F7F0297C3}" type="presParOf" srcId="{DB3C23C4-A813-4249-8D00-F1DEAA477B57}" destId="{B0990A0D-F6F4-4793-9DE7-3B6BF886BC0D}" srcOrd="2" destOrd="0" presId="urn:microsoft.com/office/officeart/2005/8/layout/orgChart1"/>
    <dgm:cxn modelId="{303126F6-F4F5-405F-A12C-0E43D87BF8A8}" type="presParOf" srcId="{BDBCF79B-F55B-4229-834E-11117D025750}" destId="{B878233C-E9FB-4579-9B21-9A73F61A6FC7}" srcOrd="4" destOrd="0" presId="urn:microsoft.com/office/officeart/2005/8/layout/orgChart1"/>
    <dgm:cxn modelId="{CBF6D131-1156-4FBF-AFA3-41E92D4BA86C}" type="presParOf" srcId="{BDBCF79B-F55B-4229-834E-11117D025750}" destId="{2CACC4ED-CCDF-4DFD-8AF3-7B4D64E59AE9}" srcOrd="5" destOrd="0" presId="urn:microsoft.com/office/officeart/2005/8/layout/orgChart1"/>
    <dgm:cxn modelId="{C563DBE9-3F18-4EA4-9918-8D42C28A6296}" type="presParOf" srcId="{2CACC4ED-CCDF-4DFD-8AF3-7B4D64E59AE9}" destId="{715E4F48-1F7A-4E67-8D4A-5A4F42CC659C}" srcOrd="0" destOrd="0" presId="urn:microsoft.com/office/officeart/2005/8/layout/orgChart1"/>
    <dgm:cxn modelId="{C2D50EC2-4ACD-434B-BB48-057BF434BE22}" type="presParOf" srcId="{715E4F48-1F7A-4E67-8D4A-5A4F42CC659C}" destId="{F7312F6D-4E11-4E37-8295-3F9BEEDE7CC0}" srcOrd="0" destOrd="0" presId="urn:microsoft.com/office/officeart/2005/8/layout/orgChart1"/>
    <dgm:cxn modelId="{C6FB6BC3-BDD1-4BCE-8EC4-09A1CAF6B4FA}" type="presParOf" srcId="{715E4F48-1F7A-4E67-8D4A-5A4F42CC659C}" destId="{B1A2B3F2-C615-4CCE-BA15-5FBBC071D8C2}" srcOrd="1" destOrd="0" presId="urn:microsoft.com/office/officeart/2005/8/layout/orgChart1"/>
    <dgm:cxn modelId="{99100009-E1EC-4F8F-AC31-0BF4EB73ADE6}" type="presParOf" srcId="{2CACC4ED-CCDF-4DFD-8AF3-7B4D64E59AE9}" destId="{EF126D1B-0AC7-408B-B278-1211B78A0B91}" srcOrd="1" destOrd="0" presId="urn:microsoft.com/office/officeart/2005/8/layout/orgChart1"/>
    <dgm:cxn modelId="{AF565150-F4F4-4866-AA94-388C80A4DAF8}" type="presParOf" srcId="{EF126D1B-0AC7-408B-B278-1211B78A0B91}" destId="{A42BE079-EBAE-45D4-852E-477AB2228E7C}" srcOrd="0" destOrd="0" presId="urn:microsoft.com/office/officeart/2005/8/layout/orgChart1"/>
    <dgm:cxn modelId="{59CAC445-EB23-489A-B9CE-9BCDD57D8484}" type="presParOf" srcId="{EF126D1B-0AC7-408B-B278-1211B78A0B91}" destId="{46784296-A4A2-4F3D-A9C0-B85634EE8256}" srcOrd="1" destOrd="0" presId="urn:microsoft.com/office/officeart/2005/8/layout/orgChart1"/>
    <dgm:cxn modelId="{246D7F14-F1E7-4D10-B4A1-B243E44C67E6}" type="presParOf" srcId="{46784296-A4A2-4F3D-A9C0-B85634EE8256}" destId="{192FF71B-AFE5-418B-86A6-B73E5EEC0D6B}" srcOrd="0" destOrd="0" presId="urn:microsoft.com/office/officeart/2005/8/layout/orgChart1"/>
    <dgm:cxn modelId="{D14E57E8-3AEE-43ED-AED4-3E8883F23CA1}" type="presParOf" srcId="{192FF71B-AFE5-418B-86A6-B73E5EEC0D6B}" destId="{18189078-37BB-4660-B416-B3834AFC5BF6}" srcOrd="0" destOrd="0" presId="urn:microsoft.com/office/officeart/2005/8/layout/orgChart1"/>
    <dgm:cxn modelId="{7CB9F560-38E5-4B1D-B42E-E78493FD27E3}" type="presParOf" srcId="{192FF71B-AFE5-418B-86A6-B73E5EEC0D6B}" destId="{00E521F8-28CB-49E0-82C1-05899353B47D}" srcOrd="1" destOrd="0" presId="urn:microsoft.com/office/officeart/2005/8/layout/orgChart1"/>
    <dgm:cxn modelId="{21EA9DBE-04AF-48F3-93D8-C95D2C6F579D}" type="presParOf" srcId="{46784296-A4A2-4F3D-A9C0-B85634EE8256}" destId="{00A43AA7-5B7E-4B27-8A91-AFC4EE98CB07}" srcOrd="1" destOrd="0" presId="urn:microsoft.com/office/officeart/2005/8/layout/orgChart1"/>
    <dgm:cxn modelId="{9A150782-3E5D-4789-96F6-44892C98F3E0}" type="presParOf" srcId="{46784296-A4A2-4F3D-A9C0-B85634EE8256}" destId="{5154E8BE-491B-4837-B990-8E2BF36CEBDC}" srcOrd="2" destOrd="0" presId="urn:microsoft.com/office/officeart/2005/8/layout/orgChart1"/>
    <dgm:cxn modelId="{EEFB4C87-DA5E-4BC6-B03F-4CF41E189A81}" type="presParOf" srcId="{2CACC4ED-CCDF-4DFD-8AF3-7B4D64E59AE9}" destId="{0A4015D6-ACF4-4481-9E9F-6E0938C7BD0A}" srcOrd="2" destOrd="0" presId="urn:microsoft.com/office/officeart/2005/8/layout/orgChart1"/>
    <dgm:cxn modelId="{3645D667-151E-428D-89B1-8A1404183704}" type="presParOf" srcId="{BDBCF79B-F55B-4229-834E-11117D025750}" destId="{2C9B4BAD-927E-40E2-AF1E-FB66F36D2B72}" srcOrd="6" destOrd="0" presId="urn:microsoft.com/office/officeart/2005/8/layout/orgChart1"/>
    <dgm:cxn modelId="{EA62BC0E-7EDC-48A5-8C47-07D19AD1C160}" type="presParOf" srcId="{BDBCF79B-F55B-4229-834E-11117D025750}" destId="{C26A34BF-0A8A-459D-958D-82D782801239}" srcOrd="7" destOrd="0" presId="urn:microsoft.com/office/officeart/2005/8/layout/orgChart1"/>
    <dgm:cxn modelId="{23D975FD-0FCC-4E59-8BC9-53C8A9761BE1}" type="presParOf" srcId="{C26A34BF-0A8A-459D-958D-82D782801239}" destId="{A722E0D0-63F3-43B2-9FCB-267E2B468CFD}" srcOrd="0" destOrd="0" presId="urn:microsoft.com/office/officeart/2005/8/layout/orgChart1"/>
    <dgm:cxn modelId="{8CA9F458-F8AE-42F4-95AD-F91967D83C87}" type="presParOf" srcId="{A722E0D0-63F3-43B2-9FCB-267E2B468CFD}" destId="{A5B8FB4E-3601-4C84-8AD1-2F7007C40B84}" srcOrd="0" destOrd="0" presId="urn:microsoft.com/office/officeart/2005/8/layout/orgChart1"/>
    <dgm:cxn modelId="{9A973721-1DDB-4B8B-88A6-02800EA53A79}" type="presParOf" srcId="{A722E0D0-63F3-43B2-9FCB-267E2B468CFD}" destId="{586DEE20-DF8D-4D0D-B11A-D77F367AB046}" srcOrd="1" destOrd="0" presId="urn:microsoft.com/office/officeart/2005/8/layout/orgChart1"/>
    <dgm:cxn modelId="{BD2C55C8-14A1-4E88-B1D8-34148F1E6FC1}" type="presParOf" srcId="{C26A34BF-0A8A-459D-958D-82D782801239}" destId="{51071170-0054-47DE-92A9-A59D0BE8F5DF}" srcOrd="1" destOrd="0" presId="urn:microsoft.com/office/officeart/2005/8/layout/orgChart1"/>
    <dgm:cxn modelId="{B7073C28-A135-472A-90FA-E555FC4B0EA5}" type="presParOf" srcId="{51071170-0054-47DE-92A9-A59D0BE8F5DF}" destId="{6699D567-7A01-4258-AAF3-9A760301E940}" srcOrd="0" destOrd="0" presId="urn:microsoft.com/office/officeart/2005/8/layout/orgChart1"/>
    <dgm:cxn modelId="{5AFFE73A-2F35-41DD-993B-3BF01AF4EB48}" type="presParOf" srcId="{51071170-0054-47DE-92A9-A59D0BE8F5DF}" destId="{DE6EBF4E-8EBE-4D32-9F38-CF4DA2BBB7BA}" srcOrd="1" destOrd="0" presId="urn:microsoft.com/office/officeart/2005/8/layout/orgChart1"/>
    <dgm:cxn modelId="{B4B8F614-343F-4BA1-93E3-D916770383F1}" type="presParOf" srcId="{DE6EBF4E-8EBE-4D32-9F38-CF4DA2BBB7BA}" destId="{C6830C5C-5596-422E-A9C8-B9FB15BC17E5}" srcOrd="0" destOrd="0" presId="urn:microsoft.com/office/officeart/2005/8/layout/orgChart1"/>
    <dgm:cxn modelId="{3EFA58D0-CDC3-47B1-AF3A-156C7B38BA63}" type="presParOf" srcId="{C6830C5C-5596-422E-A9C8-B9FB15BC17E5}" destId="{129B5069-63C9-48B8-B453-CA16EA2DAE29}" srcOrd="0" destOrd="0" presId="urn:microsoft.com/office/officeart/2005/8/layout/orgChart1"/>
    <dgm:cxn modelId="{32350AE5-EDE2-4FB4-B030-600776750AF5}" type="presParOf" srcId="{C6830C5C-5596-422E-A9C8-B9FB15BC17E5}" destId="{B891ACCD-66DD-4D91-81AF-0518F4FEE714}" srcOrd="1" destOrd="0" presId="urn:microsoft.com/office/officeart/2005/8/layout/orgChart1"/>
    <dgm:cxn modelId="{741E3893-8071-4F83-9B77-F34200DC28DE}" type="presParOf" srcId="{DE6EBF4E-8EBE-4D32-9F38-CF4DA2BBB7BA}" destId="{C9D0561C-7599-4452-88A0-2BF7F057D535}" srcOrd="1" destOrd="0" presId="urn:microsoft.com/office/officeart/2005/8/layout/orgChart1"/>
    <dgm:cxn modelId="{CF245F66-F555-4A68-A2F8-A2B44146B4A5}" type="presParOf" srcId="{DE6EBF4E-8EBE-4D32-9F38-CF4DA2BBB7BA}" destId="{29BD7456-9C7B-4C4C-A346-FE280FD53EF3}" srcOrd="2" destOrd="0" presId="urn:microsoft.com/office/officeart/2005/8/layout/orgChart1"/>
    <dgm:cxn modelId="{AB704EFC-5F28-4694-A5DA-CC163315570B}" type="presParOf" srcId="{C26A34BF-0A8A-459D-958D-82D782801239}" destId="{0CFB5E4C-C524-40FE-8D81-CE048B78CFFF}" srcOrd="2" destOrd="0" presId="urn:microsoft.com/office/officeart/2005/8/layout/orgChart1"/>
    <dgm:cxn modelId="{473BA760-F9E6-4154-982A-2B8B441E29B5}" type="presParOf" srcId="{C960A4EB-D407-45F2-8003-454C76E40B0B}" destId="{123B00EA-657A-4DF2-B3D6-EB3FCABE8276}" srcOrd="2" destOrd="0" presId="urn:microsoft.com/office/officeart/2005/8/layout/orgChart1"/>
    <dgm:cxn modelId="{51371F93-93BE-4CF8-A289-C43AB98CDCF0}" type="presParOf" srcId="{90E803E5-9EEF-474C-A21F-EFC8C5345E9F}" destId="{5F4A6AD6-4B81-488B-BF91-35A9764FE17C}"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06688-D746-8141-A268-57674D8D7B45}">
      <dsp:nvSpPr>
        <dsp:cNvPr id="0" name=""/>
        <dsp:cNvSpPr/>
      </dsp:nvSpPr>
      <dsp:spPr>
        <a:xfrm>
          <a:off x="2311918" y="54914"/>
          <a:ext cx="2635903" cy="26359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Masonic Experience</a:t>
          </a:r>
        </a:p>
      </dsp:txBody>
      <dsp:txXfrm>
        <a:off x="2663372" y="516197"/>
        <a:ext cx="1932995" cy="1186156"/>
      </dsp:txXfrm>
    </dsp:sp>
    <dsp:sp modelId="{240F1C1C-BA47-8643-A7DB-0BC7B43424A3}">
      <dsp:nvSpPr>
        <dsp:cNvPr id="0" name=""/>
        <dsp:cNvSpPr/>
      </dsp:nvSpPr>
      <dsp:spPr>
        <a:xfrm>
          <a:off x="3263040" y="1702354"/>
          <a:ext cx="2635903" cy="26359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Geographic Representation</a:t>
          </a:r>
        </a:p>
      </dsp:txBody>
      <dsp:txXfrm>
        <a:off x="4069187" y="2383295"/>
        <a:ext cx="1581541" cy="1449746"/>
      </dsp:txXfrm>
    </dsp:sp>
    <dsp:sp modelId="{27CE4DDE-F91A-8F49-9D83-A732F109722E}">
      <dsp:nvSpPr>
        <dsp:cNvPr id="0" name=""/>
        <dsp:cNvSpPr/>
      </dsp:nvSpPr>
      <dsp:spPr>
        <a:xfrm>
          <a:off x="1360797" y="1702354"/>
          <a:ext cx="2635903" cy="26359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Professional &amp; Life Experience</a:t>
          </a:r>
        </a:p>
      </dsp:txBody>
      <dsp:txXfrm>
        <a:off x="1609011" y="2383295"/>
        <a:ext cx="1581541" cy="1449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92162-11F9-4DE6-A497-365FDBB964FE}">
      <dsp:nvSpPr>
        <dsp:cNvPr id="0" name=""/>
        <dsp:cNvSpPr/>
      </dsp:nvSpPr>
      <dsp:spPr>
        <a:xfrm>
          <a:off x="1951888" y="752284"/>
          <a:ext cx="93170" cy="285724"/>
        </a:xfrm>
        <a:custGeom>
          <a:avLst/>
          <a:gdLst/>
          <a:ahLst/>
          <a:cxnLst/>
          <a:rect l="0" t="0" r="0" b="0"/>
          <a:pathLst>
            <a:path>
              <a:moveTo>
                <a:pt x="0" y="0"/>
              </a:moveTo>
              <a:lnTo>
                <a:pt x="0" y="285724"/>
              </a:lnTo>
              <a:lnTo>
                <a:pt x="93170" y="28572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1EECE-0AB2-4C25-84A3-EF777D7CC8C4}">
      <dsp:nvSpPr>
        <dsp:cNvPr id="0" name=""/>
        <dsp:cNvSpPr/>
      </dsp:nvSpPr>
      <dsp:spPr>
        <a:xfrm>
          <a:off x="1824554" y="311275"/>
          <a:ext cx="375789" cy="130439"/>
        </a:xfrm>
        <a:custGeom>
          <a:avLst/>
          <a:gdLst/>
          <a:ahLst/>
          <a:cxnLst/>
          <a:rect l="0" t="0" r="0" b="0"/>
          <a:pathLst>
            <a:path>
              <a:moveTo>
                <a:pt x="0" y="0"/>
              </a:moveTo>
              <a:lnTo>
                <a:pt x="0" y="65219"/>
              </a:lnTo>
              <a:lnTo>
                <a:pt x="375789" y="65219"/>
              </a:lnTo>
              <a:lnTo>
                <a:pt x="375789" y="1304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C491FF-F2B6-469F-B03F-3A5F2D557A00}">
      <dsp:nvSpPr>
        <dsp:cNvPr id="0" name=""/>
        <dsp:cNvSpPr/>
      </dsp:nvSpPr>
      <dsp:spPr>
        <a:xfrm>
          <a:off x="1200309" y="1193294"/>
          <a:ext cx="93170" cy="285724"/>
        </a:xfrm>
        <a:custGeom>
          <a:avLst/>
          <a:gdLst/>
          <a:ahLst/>
          <a:cxnLst/>
          <a:rect l="0" t="0" r="0" b="0"/>
          <a:pathLst>
            <a:path>
              <a:moveTo>
                <a:pt x="0" y="0"/>
              </a:moveTo>
              <a:lnTo>
                <a:pt x="0" y="285724"/>
              </a:lnTo>
              <a:lnTo>
                <a:pt x="93170" y="28572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1FE955-9B66-4C7C-BDE2-3187E14D12A4}">
      <dsp:nvSpPr>
        <dsp:cNvPr id="0" name=""/>
        <dsp:cNvSpPr/>
      </dsp:nvSpPr>
      <dsp:spPr>
        <a:xfrm>
          <a:off x="1403044" y="752284"/>
          <a:ext cx="91440" cy="130439"/>
        </a:xfrm>
        <a:custGeom>
          <a:avLst/>
          <a:gdLst/>
          <a:ahLst/>
          <a:cxnLst/>
          <a:rect l="0" t="0" r="0" b="0"/>
          <a:pathLst>
            <a:path>
              <a:moveTo>
                <a:pt x="45720" y="0"/>
              </a:moveTo>
              <a:lnTo>
                <a:pt x="45720" y="13043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6FA514-2842-46AC-8664-74BF663CA931}">
      <dsp:nvSpPr>
        <dsp:cNvPr id="0" name=""/>
        <dsp:cNvSpPr/>
      </dsp:nvSpPr>
      <dsp:spPr>
        <a:xfrm>
          <a:off x="1448764" y="311275"/>
          <a:ext cx="375789" cy="130439"/>
        </a:xfrm>
        <a:custGeom>
          <a:avLst/>
          <a:gdLst/>
          <a:ahLst/>
          <a:cxnLst/>
          <a:rect l="0" t="0" r="0" b="0"/>
          <a:pathLst>
            <a:path>
              <a:moveTo>
                <a:pt x="375789" y="0"/>
              </a:moveTo>
              <a:lnTo>
                <a:pt x="375789" y="65219"/>
              </a:lnTo>
              <a:lnTo>
                <a:pt x="0" y="65219"/>
              </a:lnTo>
              <a:lnTo>
                <a:pt x="0" y="1304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A2A562-0ABC-4F4C-AA06-B9BF77544F3D}">
      <dsp:nvSpPr>
        <dsp:cNvPr id="0" name=""/>
        <dsp:cNvSpPr/>
      </dsp:nvSpPr>
      <dsp:spPr>
        <a:xfrm>
          <a:off x="1513984" y="705"/>
          <a:ext cx="621139" cy="310569"/>
        </a:xfrm>
        <a:prstGeom prst="rect">
          <a:avLst/>
        </a:prstGeom>
        <a:solidFill>
          <a:schemeClr val="tx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NZ" sz="600" b="1" i="0" u="none" kern="1200" dirty="0"/>
            <a:t>Board of Directors</a:t>
          </a:r>
        </a:p>
        <a:p>
          <a:pPr marL="0" lvl="0" indent="0" algn="ctr" defTabSz="266700">
            <a:lnSpc>
              <a:spcPct val="90000"/>
            </a:lnSpc>
            <a:spcBef>
              <a:spcPct val="0"/>
            </a:spcBef>
            <a:spcAft>
              <a:spcPct val="35000"/>
            </a:spcAft>
            <a:buNone/>
          </a:pPr>
          <a:r>
            <a:rPr lang="en-NZ" sz="600" b="1" kern="1200" dirty="0"/>
            <a:t>GL Trustees</a:t>
          </a:r>
        </a:p>
      </dsp:txBody>
      <dsp:txXfrm>
        <a:off x="1513984" y="705"/>
        <a:ext cx="621139" cy="310569"/>
      </dsp:txXfrm>
    </dsp:sp>
    <dsp:sp modelId="{59A6AB8F-68BC-492E-B55C-89243C8A4A38}">
      <dsp:nvSpPr>
        <dsp:cNvPr id="0" name=""/>
        <dsp:cNvSpPr/>
      </dsp:nvSpPr>
      <dsp:spPr>
        <a:xfrm>
          <a:off x="1138195" y="441714"/>
          <a:ext cx="621139" cy="310569"/>
        </a:xfrm>
        <a:prstGeom prst="rect">
          <a:avLst/>
        </a:prstGeom>
        <a:solidFill>
          <a:srgbClr val="00206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NZ" sz="600" b="1" i="0" u="none" kern="1200" dirty="0"/>
            <a:t>Grand Superintendent of Charity </a:t>
          </a:r>
          <a:endParaRPr lang="en-NZ" sz="600" b="1" kern="1200" dirty="0"/>
        </a:p>
      </dsp:txBody>
      <dsp:txXfrm>
        <a:off x="1138195" y="441714"/>
        <a:ext cx="621139" cy="310569"/>
      </dsp:txXfrm>
    </dsp:sp>
    <dsp:sp modelId="{BFF79A2B-9029-4F6C-813D-F16C4D8F41A4}">
      <dsp:nvSpPr>
        <dsp:cNvPr id="0" name=""/>
        <dsp:cNvSpPr/>
      </dsp:nvSpPr>
      <dsp:spPr>
        <a:xfrm>
          <a:off x="1138195" y="882724"/>
          <a:ext cx="621139" cy="31056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NZ" sz="600" b="1" i="0" u="none" kern="1200" dirty="0"/>
            <a:t>Grand Almoner x 2</a:t>
          </a:r>
          <a:endParaRPr lang="en-NZ" sz="600" b="1" kern="1200" dirty="0"/>
        </a:p>
      </dsp:txBody>
      <dsp:txXfrm>
        <a:off x="1138195" y="882724"/>
        <a:ext cx="621139" cy="310569"/>
      </dsp:txXfrm>
    </dsp:sp>
    <dsp:sp modelId="{FB4696DF-8E1D-4254-BDD3-C525C7C39F64}">
      <dsp:nvSpPr>
        <dsp:cNvPr id="0" name=""/>
        <dsp:cNvSpPr/>
      </dsp:nvSpPr>
      <dsp:spPr>
        <a:xfrm>
          <a:off x="1293480" y="1323733"/>
          <a:ext cx="621139" cy="310569"/>
        </a:xfrm>
        <a:prstGeom prst="rect">
          <a:avLst/>
        </a:prstGeom>
        <a:solidFill>
          <a:srgbClr val="92D050"/>
        </a:solidFill>
        <a:ln w="1905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NZ" sz="600" b="1" i="0" u="none" kern="1200" dirty="0"/>
            <a:t>District Charity Officers x 8</a:t>
          </a:r>
          <a:endParaRPr lang="en-NZ" sz="600" b="1" kern="1200" dirty="0"/>
        </a:p>
      </dsp:txBody>
      <dsp:txXfrm>
        <a:off x="1293480" y="1323733"/>
        <a:ext cx="621139" cy="310569"/>
      </dsp:txXfrm>
    </dsp:sp>
    <dsp:sp modelId="{06484667-6262-42FE-ADCF-33F53A3C9011}">
      <dsp:nvSpPr>
        <dsp:cNvPr id="0" name=""/>
        <dsp:cNvSpPr/>
      </dsp:nvSpPr>
      <dsp:spPr>
        <a:xfrm>
          <a:off x="1889774" y="441714"/>
          <a:ext cx="621139" cy="310569"/>
        </a:xfrm>
        <a:prstGeom prst="rect">
          <a:avLst/>
        </a:prstGeom>
        <a:solidFill>
          <a:srgbClr val="FFC00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NZ" sz="600" b="1" i="0" u="none" kern="1200" dirty="0"/>
            <a:t>Executive Director</a:t>
          </a:r>
          <a:endParaRPr lang="en-NZ" sz="600" b="1" kern="1200" dirty="0"/>
        </a:p>
      </dsp:txBody>
      <dsp:txXfrm>
        <a:off x="1889774" y="441714"/>
        <a:ext cx="621139" cy="310569"/>
      </dsp:txXfrm>
    </dsp:sp>
    <dsp:sp modelId="{DAAE033A-2835-4A19-BC24-C4B1BE54F98A}">
      <dsp:nvSpPr>
        <dsp:cNvPr id="0" name=""/>
        <dsp:cNvSpPr/>
      </dsp:nvSpPr>
      <dsp:spPr>
        <a:xfrm>
          <a:off x="2045059" y="882724"/>
          <a:ext cx="621139" cy="310569"/>
        </a:xfrm>
        <a:prstGeom prst="rect">
          <a:avLst/>
        </a:prstGeom>
        <a:solidFill>
          <a:srgbClr val="FFC00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NZ" sz="600" b="1" i="0" u="none" kern="1200" dirty="0"/>
            <a:t>National Office team</a:t>
          </a:r>
          <a:endParaRPr lang="en-NZ" sz="600" b="1" kern="1200" dirty="0"/>
        </a:p>
      </dsp:txBody>
      <dsp:txXfrm>
        <a:off x="2045059" y="882724"/>
        <a:ext cx="621139" cy="310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9D567-7A01-4258-AAF3-9A760301E940}">
      <dsp:nvSpPr>
        <dsp:cNvPr id="0" name=""/>
        <dsp:cNvSpPr/>
      </dsp:nvSpPr>
      <dsp:spPr>
        <a:xfrm>
          <a:off x="9387218" y="4221280"/>
          <a:ext cx="96302" cy="295328"/>
        </a:xfrm>
        <a:custGeom>
          <a:avLst/>
          <a:gdLst/>
          <a:ahLst/>
          <a:cxnLst/>
          <a:rect l="0" t="0" r="0" b="0"/>
          <a:pathLst>
            <a:path>
              <a:moveTo>
                <a:pt x="0" y="0"/>
              </a:moveTo>
              <a:lnTo>
                <a:pt x="0" y="295328"/>
              </a:lnTo>
              <a:lnTo>
                <a:pt x="96302"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9B4BAD-927E-40E2-AF1E-FB66F36D2B72}">
      <dsp:nvSpPr>
        <dsp:cNvPr id="0" name=""/>
        <dsp:cNvSpPr/>
      </dsp:nvSpPr>
      <dsp:spPr>
        <a:xfrm>
          <a:off x="8478761" y="3765447"/>
          <a:ext cx="1165264" cy="134823"/>
        </a:xfrm>
        <a:custGeom>
          <a:avLst/>
          <a:gdLst/>
          <a:ahLst/>
          <a:cxnLst/>
          <a:rect l="0" t="0" r="0" b="0"/>
          <a:pathLst>
            <a:path>
              <a:moveTo>
                <a:pt x="0" y="0"/>
              </a:moveTo>
              <a:lnTo>
                <a:pt x="0" y="67411"/>
              </a:lnTo>
              <a:lnTo>
                <a:pt x="1165264" y="67411"/>
              </a:lnTo>
              <a:lnTo>
                <a:pt x="1165264"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2BE079-EBAE-45D4-852E-477AB2228E7C}">
      <dsp:nvSpPr>
        <dsp:cNvPr id="0" name=""/>
        <dsp:cNvSpPr/>
      </dsp:nvSpPr>
      <dsp:spPr>
        <a:xfrm>
          <a:off x="8610375" y="4221280"/>
          <a:ext cx="96302" cy="295328"/>
        </a:xfrm>
        <a:custGeom>
          <a:avLst/>
          <a:gdLst/>
          <a:ahLst/>
          <a:cxnLst/>
          <a:rect l="0" t="0" r="0" b="0"/>
          <a:pathLst>
            <a:path>
              <a:moveTo>
                <a:pt x="0" y="0"/>
              </a:moveTo>
              <a:lnTo>
                <a:pt x="0" y="295328"/>
              </a:lnTo>
              <a:lnTo>
                <a:pt x="96302"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78233C-E9FB-4579-9B21-9A73F61A6FC7}">
      <dsp:nvSpPr>
        <dsp:cNvPr id="0" name=""/>
        <dsp:cNvSpPr/>
      </dsp:nvSpPr>
      <dsp:spPr>
        <a:xfrm>
          <a:off x="8478761" y="3765447"/>
          <a:ext cx="388421" cy="134823"/>
        </a:xfrm>
        <a:custGeom>
          <a:avLst/>
          <a:gdLst/>
          <a:ahLst/>
          <a:cxnLst/>
          <a:rect l="0" t="0" r="0" b="0"/>
          <a:pathLst>
            <a:path>
              <a:moveTo>
                <a:pt x="0" y="0"/>
              </a:moveTo>
              <a:lnTo>
                <a:pt x="0" y="67411"/>
              </a:lnTo>
              <a:lnTo>
                <a:pt x="388421" y="67411"/>
              </a:lnTo>
              <a:lnTo>
                <a:pt x="388421"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C29D4C-4341-4D91-82DA-1C20D2CAD019}">
      <dsp:nvSpPr>
        <dsp:cNvPr id="0" name=""/>
        <dsp:cNvSpPr/>
      </dsp:nvSpPr>
      <dsp:spPr>
        <a:xfrm>
          <a:off x="7833532" y="4221280"/>
          <a:ext cx="96302" cy="295328"/>
        </a:xfrm>
        <a:custGeom>
          <a:avLst/>
          <a:gdLst/>
          <a:ahLst/>
          <a:cxnLst/>
          <a:rect l="0" t="0" r="0" b="0"/>
          <a:pathLst>
            <a:path>
              <a:moveTo>
                <a:pt x="0" y="0"/>
              </a:moveTo>
              <a:lnTo>
                <a:pt x="0" y="295328"/>
              </a:lnTo>
              <a:lnTo>
                <a:pt x="96302"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453FA4-AE06-4CA3-A374-7271D6B6C29A}">
      <dsp:nvSpPr>
        <dsp:cNvPr id="0" name=""/>
        <dsp:cNvSpPr/>
      </dsp:nvSpPr>
      <dsp:spPr>
        <a:xfrm>
          <a:off x="8090339" y="3765447"/>
          <a:ext cx="388421" cy="134823"/>
        </a:xfrm>
        <a:custGeom>
          <a:avLst/>
          <a:gdLst/>
          <a:ahLst/>
          <a:cxnLst/>
          <a:rect l="0" t="0" r="0" b="0"/>
          <a:pathLst>
            <a:path>
              <a:moveTo>
                <a:pt x="388421" y="0"/>
              </a:moveTo>
              <a:lnTo>
                <a:pt x="388421" y="67411"/>
              </a:lnTo>
              <a:lnTo>
                <a:pt x="0" y="67411"/>
              </a:lnTo>
              <a:lnTo>
                <a:pt x="0"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A24467-38BE-4A85-82C4-B3DAEEC459D0}">
      <dsp:nvSpPr>
        <dsp:cNvPr id="0" name=""/>
        <dsp:cNvSpPr/>
      </dsp:nvSpPr>
      <dsp:spPr>
        <a:xfrm>
          <a:off x="7056689" y="4221280"/>
          <a:ext cx="96302" cy="295328"/>
        </a:xfrm>
        <a:custGeom>
          <a:avLst/>
          <a:gdLst/>
          <a:ahLst/>
          <a:cxnLst/>
          <a:rect l="0" t="0" r="0" b="0"/>
          <a:pathLst>
            <a:path>
              <a:moveTo>
                <a:pt x="0" y="0"/>
              </a:moveTo>
              <a:lnTo>
                <a:pt x="0" y="295328"/>
              </a:lnTo>
              <a:lnTo>
                <a:pt x="96302"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0F0F9-A76E-49A2-9051-41ABBEBED00E}">
      <dsp:nvSpPr>
        <dsp:cNvPr id="0" name=""/>
        <dsp:cNvSpPr/>
      </dsp:nvSpPr>
      <dsp:spPr>
        <a:xfrm>
          <a:off x="7313496" y="3765447"/>
          <a:ext cx="1165264" cy="134823"/>
        </a:xfrm>
        <a:custGeom>
          <a:avLst/>
          <a:gdLst/>
          <a:ahLst/>
          <a:cxnLst/>
          <a:rect l="0" t="0" r="0" b="0"/>
          <a:pathLst>
            <a:path>
              <a:moveTo>
                <a:pt x="1165264" y="0"/>
              </a:moveTo>
              <a:lnTo>
                <a:pt x="1165264" y="67411"/>
              </a:lnTo>
              <a:lnTo>
                <a:pt x="0" y="67411"/>
              </a:lnTo>
              <a:lnTo>
                <a:pt x="0"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9EB3A1-C015-4255-BD50-BA8261B2F365}">
      <dsp:nvSpPr>
        <dsp:cNvPr id="0" name=""/>
        <dsp:cNvSpPr/>
      </dsp:nvSpPr>
      <dsp:spPr>
        <a:xfrm>
          <a:off x="4788756" y="3309613"/>
          <a:ext cx="3690004" cy="134823"/>
        </a:xfrm>
        <a:custGeom>
          <a:avLst/>
          <a:gdLst/>
          <a:ahLst/>
          <a:cxnLst/>
          <a:rect l="0" t="0" r="0" b="0"/>
          <a:pathLst>
            <a:path>
              <a:moveTo>
                <a:pt x="0" y="0"/>
              </a:moveTo>
              <a:lnTo>
                <a:pt x="0" y="67411"/>
              </a:lnTo>
              <a:lnTo>
                <a:pt x="3690004" y="67411"/>
              </a:lnTo>
              <a:lnTo>
                <a:pt x="3690004" y="1348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6140F1-4953-44FC-8639-89563A80F684}">
      <dsp:nvSpPr>
        <dsp:cNvPr id="0" name=""/>
        <dsp:cNvSpPr/>
      </dsp:nvSpPr>
      <dsp:spPr>
        <a:xfrm>
          <a:off x="6279846" y="4221280"/>
          <a:ext cx="96302" cy="295328"/>
        </a:xfrm>
        <a:custGeom>
          <a:avLst/>
          <a:gdLst/>
          <a:ahLst/>
          <a:cxnLst/>
          <a:rect l="0" t="0" r="0" b="0"/>
          <a:pathLst>
            <a:path>
              <a:moveTo>
                <a:pt x="0" y="0"/>
              </a:moveTo>
              <a:lnTo>
                <a:pt x="0" y="295328"/>
              </a:lnTo>
              <a:lnTo>
                <a:pt x="96302"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A3E2B1-A011-4BA1-A6D7-ED0037F47521}">
      <dsp:nvSpPr>
        <dsp:cNvPr id="0" name=""/>
        <dsp:cNvSpPr/>
      </dsp:nvSpPr>
      <dsp:spPr>
        <a:xfrm>
          <a:off x="5371389" y="3765447"/>
          <a:ext cx="1165264" cy="134823"/>
        </a:xfrm>
        <a:custGeom>
          <a:avLst/>
          <a:gdLst/>
          <a:ahLst/>
          <a:cxnLst/>
          <a:rect l="0" t="0" r="0" b="0"/>
          <a:pathLst>
            <a:path>
              <a:moveTo>
                <a:pt x="0" y="0"/>
              </a:moveTo>
              <a:lnTo>
                <a:pt x="0" y="67411"/>
              </a:lnTo>
              <a:lnTo>
                <a:pt x="1165264" y="67411"/>
              </a:lnTo>
              <a:lnTo>
                <a:pt x="1165264"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A475B0-9ACD-4B35-81BA-4C15383881B6}">
      <dsp:nvSpPr>
        <dsp:cNvPr id="0" name=""/>
        <dsp:cNvSpPr/>
      </dsp:nvSpPr>
      <dsp:spPr>
        <a:xfrm>
          <a:off x="5503003" y="4221280"/>
          <a:ext cx="96302" cy="295328"/>
        </a:xfrm>
        <a:custGeom>
          <a:avLst/>
          <a:gdLst/>
          <a:ahLst/>
          <a:cxnLst/>
          <a:rect l="0" t="0" r="0" b="0"/>
          <a:pathLst>
            <a:path>
              <a:moveTo>
                <a:pt x="0" y="0"/>
              </a:moveTo>
              <a:lnTo>
                <a:pt x="0" y="295328"/>
              </a:lnTo>
              <a:lnTo>
                <a:pt x="96302"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F28482-648D-4E08-8466-2EF9D959DE6A}">
      <dsp:nvSpPr>
        <dsp:cNvPr id="0" name=""/>
        <dsp:cNvSpPr/>
      </dsp:nvSpPr>
      <dsp:spPr>
        <a:xfrm>
          <a:off x="5371389" y="3765447"/>
          <a:ext cx="388421" cy="134823"/>
        </a:xfrm>
        <a:custGeom>
          <a:avLst/>
          <a:gdLst/>
          <a:ahLst/>
          <a:cxnLst/>
          <a:rect l="0" t="0" r="0" b="0"/>
          <a:pathLst>
            <a:path>
              <a:moveTo>
                <a:pt x="0" y="0"/>
              </a:moveTo>
              <a:lnTo>
                <a:pt x="0" y="67411"/>
              </a:lnTo>
              <a:lnTo>
                <a:pt x="388421" y="67411"/>
              </a:lnTo>
              <a:lnTo>
                <a:pt x="388421"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A3DC74-FC01-4F27-B4EC-19DC7DCB357A}">
      <dsp:nvSpPr>
        <dsp:cNvPr id="0" name=""/>
        <dsp:cNvSpPr/>
      </dsp:nvSpPr>
      <dsp:spPr>
        <a:xfrm>
          <a:off x="4726160" y="4221280"/>
          <a:ext cx="118208" cy="295328"/>
        </a:xfrm>
        <a:custGeom>
          <a:avLst/>
          <a:gdLst/>
          <a:ahLst/>
          <a:cxnLst/>
          <a:rect l="0" t="0" r="0" b="0"/>
          <a:pathLst>
            <a:path>
              <a:moveTo>
                <a:pt x="0" y="0"/>
              </a:moveTo>
              <a:lnTo>
                <a:pt x="0" y="295328"/>
              </a:lnTo>
              <a:lnTo>
                <a:pt x="118208"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4A2DB8-2B74-4754-8ED8-DD322873BDCB}">
      <dsp:nvSpPr>
        <dsp:cNvPr id="0" name=""/>
        <dsp:cNvSpPr/>
      </dsp:nvSpPr>
      <dsp:spPr>
        <a:xfrm>
          <a:off x="4982967" y="3765447"/>
          <a:ext cx="388421" cy="134823"/>
        </a:xfrm>
        <a:custGeom>
          <a:avLst/>
          <a:gdLst/>
          <a:ahLst/>
          <a:cxnLst/>
          <a:rect l="0" t="0" r="0" b="0"/>
          <a:pathLst>
            <a:path>
              <a:moveTo>
                <a:pt x="388421" y="0"/>
              </a:moveTo>
              <a:lnTo>
                <a:pt x="388421" y="67411"/>
              </a:lnTo>
              <a:lnTo>
                <a:pt x="0" y="67411"/>
              </a:lnTo>
              <a:lnTo>
                <a:pt x="0"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CDB991-411D-4EB3-A0F2-6E189D83E666}">
      <dsp:nvSpPr>
        <dsp:cNvPr id="0" name=""/>
        <dsp:cNvSpPr/>
      </dsp:nvSpPr>
      <dsp:spPr>
        <a:xfrm>
          <a:off x="3949317" y="4221280"/>
          <a:ext cx="118208" cy="295328"/>
        </a:xfrm>
        <a:custGeom>
          <a:avLst/>
          <a:gdLst/>
          <a:ahLst/>
          <a:cxnLst/>
          <a:rect l="0" t="0" r="0" b="0"/>
          <a:pathLst>
            <a:path>
              <a:moveTo>
                <a:pt x="0" y="0"/>
              </a:moveTo>
              <a:lnTo>
                <a:pt x="0" y="295328"/>
              </a:lnTo>
              <a:lnTo>
                <a:pt x="118208"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A03C1D-AA9F-4B20-BDF7-33577E5B6B92}">
      <dsp:nvSpPr>
        <dsp:cNvPr id="0" name=""/>
        <dsp:cNvSpPr/>
      </dsp:nvSpPr>
      <dsp:spPr>
        <a:xfrm>
          <a:off x="4206124" y="3765447"/>
          <a:ext cx="1165264" cy="134823"/>
        </a:xfrm>
        <a:custGeom>
          <a:avLst/>
          <a:gdLst/>
          <a:ahLst/>
          <a:cxnLst/>
          <a:rect l="0" t="0" r="0" b="0"/>
          <a:pathLst>
            <a:path>
              <a:moveTo>
                <a:pt x="1165264" y="0"/>
              </a:moveTo>
              <a:lnTo>
                <a:pt x="1165264" y="67411"/>
              </a:lnTo>
              <a:lnTo>
                <a:pt x="0" y="67411"/>
              </a:lnTo>
              <a:lnTo>
                <a:pt x="0"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9CD264-ED4B-479A-9C76-FC5A24289D0F}">
      <dsp:nvSpPr>
        <dsp:cNvPr id="0" name=""/>
        <dsp:cNvSpPr/>
      </dsp:nvSpPr>
      <dsp:spPr>
        <a:xfrm>
          <a:off x="4788756" y="3309613"/>
          <a:ext cx="582632" cy="134823"/>
        </a:xfrm>
        <a:custGeom>
          <a:avLst/>
          <a:gdLst/>
          <a:ahLst/>
          <a:cxnLst/>
          <a:rect l="0" t="0" r="0" b="0"/>
          <a:pathLst>
            <a:path>
              <a:moveTo>
                <a:pt x="0" y="0"/>
              </a:moveTo>
              <a:lnTo>
                <a:pt x="0" y="67411"/>
              </a:lnTo>
              <a:lnTo>
                <a:pt x="582632" y="67411"/>
              </a:lnTo>
              <a:lnTo>
                <a:pt x="582632" y="1348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42715B-E7BA-4A81-9760-5AA5B4FBD608}">
      <dsp:nvSpPr>
        <dsp:cNvPr id="0" name=""/>
        <dsp:cNvSpPr/>
      </dsp:nvSpPr>
      <dsp:spPr>
        <a:xfrm>
          <a:off x="321009" y="3748131"/>
          <a:ext cx="705676" cy="171264"/>
        </a:xfrm>
        <a:custGeom>
          <a:avLst/>
          <a:gdLst/>
          <a:ahLst/>
          <a:cxnLst/>
          <a:rect l="0" t="0" r="0" b="0"/>
          <a:pathLst>
            <a:path>
              <a:moveTo>
                <a:pt x="0" y="0"/>
              </a:moveTo>
              <a:lnTo>
                <a:pt x="0" y="103852"/>
              </a:lnTo>
              <a:lnTo>
                <a:pt x="705676" y="103852"/>
              </a:lnTo>
              <a:lnTo>
                <a:pt x="705676" y="171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C9BF71-0A5F-4689-A448-0BDB49D8AEF6}">
      <dsp:nvSpPr>
        <dsp:cNvPr id="0" name=""/>
        <dsp:cNvSpPr/>
      </dsp:nvSpPr>
      <dsp:spPr>
        <a:xfrm>
          <a:off x="13359" y="4240406"/>
          <a:ext cx="91440" cy="293845"/>
        </a:xfrm>
        <a:custGeom>
          <a:avLst/>
          <a:gdLst/>
          <a:ahLst/>
          <a:cxnLst/>
          <a:rect l="0" t="0" r="0" b="0"/>
          <a:pathLst>
            <a:path>
              <a:moveTo>
                <a:pt x="50843" y="0"/>
              </a:moveTo>
              <a:lnTo>
                <a:pt x="45720" y="29384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392162-11F9-4DE6-A497-365FDBB964FE}">
      <dsp:nvSpPr>
        <dsp:cNvPr id="0" name=""/>
        <dsp:cNvSpPr/>
      </dsp:nvSpPr>
      <dsp:spPr>
        <a:xfrm>
          <a:off x="275289" y="3748131"/>
          <a:ext cx="91440" cy="171264"/>
        </a:xfrm>
        <a:custGeom>
          <a:avLst/>
          <a:gdLst/>
          <a:ahLst/>
          <a:cxnLst/>
          <a:rect l="0" t="0" r="0" b="0"/>
          <a:pathLst>
            <a:path>
              <a:moveTo>
                <a:pt x="45720" y="0"/>
              </a:moveTo>
              <a:lnTo>
                <a:pt x="45720" y="103852"/>
              </a:lnTo>
              <a:lnTo>
                <a:pt x="45721" y="103852"/>
              </a:lnTo>
              <a:lnTo>
                <a:pt x="45721" y="171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1EECE-0AB2-4C25-84A3-EF777D7CC8C4}">
      <dsp:nvSpPr>
        <dsp:cNvPr id="0" name=""/>
        <dsp:cNvSpPr/>
      </dsp:nvSpPr>
      <dsp:spPr>
        <a:xfrm>
          <a:off x="321009" y="3309613"/>
          <a:ext cx="4467747" cy="117508"/>
        </a:xfrm>
        <a:custGeom>
          <a:avLst/>
          <a:gdLst/>
          <a:ahLst/>
          <a:cxnLst/>
          <a:rect l="0" t="0" r="0" b="0"/>
          <a:pathLst>
            <a:path>
              <a:moveTo>
                <a:pt x="4467747" y="0"/>
              </a:moveTo>
              <a:lnTo>
                <a:pt x="4467747" y="50096"/>
              </a:lnTo>
              <a:lnTo>
                <a:pt x="0" y="50096"/>
              </a:lnTo>
              <a:lnTo>
                <a:pt x="0" y="11750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C491FF-F2B6-469F-B03F-3A5F2D557A00}">
      <dsp:nvSpPr>
        <dsp:cNvPr id="0" name=""/>
        <dsp:cNvSpPr/>
      </dsp:nvSpPr>
      <dsp:spPr>
        <a:xfrm>
          <a:off x="3108374" y="4236027"/>
          <a:ext cx="96302" cy="295328"/>
        </a:xfrm>
        <a:custGeom>
          <a:avLst/>
          <a:gdLst/>
          <a:ahLst/>
          <a:cxnLst/>
          <a:rect l="0" t="0" r="0" b="0"/>
          <a:pathLst>
            <a:path>
              <a:moveTo>
                <a:pt x="0" y="0"/>
              </a:moveTo>
              <a:lnTo>
                <a:pt x="0" y="295328"/>
              </a:lnTo>
              <a:lnTo>
                <a:pt x="96302" y="29532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1FE955-9B66-4C7C-BDE2-3187E14D12A4}">
      <dsp:nvSpPr>
        <dsp:cNvPr id="0" name=""/>
        <dsp:cNvSpPr/>
      </dsp:nvSpPr>
      <dsp:spPr>
        <a:xfrm>
          <a:off x="2588339" y="3780194"/>
          <a:ext cx="776843" cy="134823"/>
        </a:xfrm>
        <a:custGeom>
          <a:avLst/>
          <a:gdLst/>
          <a:ahLst/>
          <a:cxnLst/>
          <a:rect l="0" t="0" r="0" b="0"/>
          <a:pathLst>
            <a:path>
              <a:moveTo>
                <a:pt x="0" y="0"/>
              </a:moveTo>
              <a:lnTo>
                <a:pt x="0" y="67411"/>
              </a:lnTo>
              <a:lnTo>
                <a:pt x="776843" y="67411"/>
              </a:lnTo>
              <a:lnTo>
                <a:pt x="776843"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3EABE9-E0D3-408E-A557-1E4A19521980}">
      <dsp:nvSpPr>
        <dsp:cNvPr id="0" name=""/>
        <dsp:cNvSpPr/>
      </dsp:nvSpPr>
      <dsp:spPr>
        <a:xfrm>
          <a:off x="2285811" y="4236027"/>
          <a:ext cx="91440" cy="298448"/>
        </a:xfrm>
        <a:custGeom>
          <a:avLst/>
          <a:gdLst/>
          <a:ahLst/>
          <a:cxnLst/>
          <a:rect l="0" t="0" r="0" b="0"/>
          <a:pathLst>
            <a:path>
              <a:moveTo>
                <a:pt x="45720" y="0"/>
              </a:moveTo>
              <a:lnTo>
                <a:pt x="45720" y="298448"/>
              </a:lnTo>
              <a:lnTo>
                <a:pt x="99013" y="29844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D6E18B-A363-4675-BCD1-F4475EF856B0}">
      <dsp:nvSpPr>
        <dsp:cNvPr id="0" name=""/>
        <dsp:cNvSpPr/>
      </dsp:nvSpPr>
      <dsp:spPr>
        <a:xfrm>
          <a:off x="2542619" y="3780194"/>
          <a:ext cx="91440" cy="134823"/>
        </a:xfrm>
        <a:custGeom>
          <a:avLst/>
          <a:gdLst/>
          <a:ahLst/>
          <a:cxnLst/>
          <a:rect l="0" t="0" r="0" b="0"/>
          <a:pathLst>
            <a:path>
              <a:moveTo>
                <a:pt x="45720" y="0"/>
              </a:moveTo>
              <a:lnTo>
                <a:pt x="45720" y="134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6FA514-2842-46AC-8664-74BF663CA931}">
      <dsp:nvSpPr>
        <dsp:cNvPr id="0" name=""/>
        <dsp:cNvSpPr/>
      </dsp:nvSpPr>
      <dsp:spPr>
        <a:xfrm>
          <a:off x="1884660" y="3780194"/>
          <a:ext cx="703678" cy="139969"/>
        </a:xfrm>
        <a:custGeom>
          <a:avLst/>
          <a:gdLst/>
          <a:ahLst/>
          <a:cxnLst/>
          <a:rect l="0" t="0" r="0" b="0"/>
          <a:pathLst>
            <a:path>
              <a:moveTo>
                <a:pt x="703678" y="0"/>
              </a:moveTo>
              <a:lnTo>
                <a:pt x="703678" y="72557"/>
              </a:lnTo>
              <a:lnTo>
                <a:pt x="0" y="72557"/>
              </a:lnTo>
              <a:lnTo>
                <a:pt x="0" y="1399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336407-8E4B-4C1F-B839-0AD2386C8F84}">
      <dsp:nvSpPr>
        <dsp:cNvPr id="0" name=""/>
        <dsp:cNvSpPr/>
      </dsp:nvSpPr>
      <dsp:spPr>
        <a:xfrm>
          <a:off x="2588339" y="3309613"/>
          <a:ext cx="2200417" cy="149571"/>
        </a:xfrm>
        <a:custGeom>
          <a:avLst/>
          <a:gdLst/>
          <a:ahLst/>
          <a:cxnLst/>
          <a:rect l="0" t="0" r="0" b="0"/>
          <a:pathLst>
            <a:path>
              <a:moveTo>
                <a:pt x="2200417" y="0"/>
              </a:moveTo>
              <a:lnTo>
                <a:pt x="2200417" y="82159"/>
              </a:lnTo>
              <a:lnTo>
                <a:pt x="0" y="82159"/>
              </a:lnTo>
              <a:lnTo>
                <a:pt x="0" y="14957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A2A562-0ABC-4F4C-AA06-B9BF77544F3D}">
      <dsp:nvSpPr>
        <dsp:cNvPr id="0" name=""/>
        <dsp:cNvSpPr/>
      </dsp:nvSpPr>
      <dsp:spPr>
        <a:xfrm>
          <a:off x="4467747" y="2988603"/>
          <a:ext cx="642019" cy="321009"/>
        </a:xfrm>
        <a:prstGeom prst="rect">
          <a:avLst/>
        </a:prstGeom>
        <a:solidFill>
          <a:srgbClr val="7030A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dirty="0"/>
            <a:t>Grand Master</a:t>
          </a:r>
          <a:endParaRPr lang="en-NZ" sz="700" b="1" kern="1200" dirty="0"/>
        </a:p>
      </dsp:txBody>
      <dsp:txXfrm>
        <a:off x="4467747" y="2988603"/>
        <a:ext cx="642019" cy="321009"/>
      </dsp:txXfrm>
    </dsp:sp>
    <dsp:sp modelId="{FB0167AC-3C8C-4CA8-BDA0-5BB9274A9599}">
      <dsp:nvSpPr>
        <dsp:cNvPr id="0" name=""/>
        <dsp:cNvSpPr/>
      </dsp:nvSpPr>
      <dsp:spPr>
        <a:xfrm>
          <a:off x="2267329" y="3459184"/>
          <a:ext cx="642019" cy="321009"/>
        </a:xfrm>
        <a:prstGeom prst="rect">
          <a:avLst/>
        </a:prstGeom>
        <a:solidFill>
          <a:srgbClr val="00206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Deputy Grand Master</a:t>
          </a:r>
          <a:endParaRPr lang="en-NZ" sz="700" b="1" kern="1200"/>
        </a:p>
      </dsp:txBody>
      <dsp:txXfrm>
        <a:off x="2267329" y="3459184"/>
        <a:ext cx="642019" cy="321009"/>
      </dsp:txXfrm>
    </dsp:sp>
    <dsp:sp modelId="{59A6AB8F-68BC-492E-B55C-89243C8A4A38}">
      <dsp:nvSpPr>
        <dsp:cNvPr id="0" name=""/>
        <dsp:cNvSpPr/>
      </dsp:nvSpPr>
      <dsp:spPr>
        <a:xfrm>
          <a:off x="1563651" y="3920163"/>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Grand Chaplain</a:t>
          </a:r>
          <a:endParaRPr lang="en-NZ" sz="700" b="1" kern="1200"/>
        </a:p>
      </dsp:txBody>
      <dsp:txXfrm>
        <a:off x="1563651" y="3920163"/>
        <a:ext cx="642019" cy="321009"/>
      </dsp:txXfrm>
    </dsp:sp>
    <dsp:sp modelId="{770AD40E-BC68-4E88-A0CA-4087038DE0CD}">
      <dsp:nvSpPr>
        <dsp:cNvPr id="0" name=""/>
        <dsp:cNvSpPr/>
      </dsp:nvSpPr>
      <dsp:spPr>
        <a:xfrm>
          <a:off x="2267329" y="3915018"/>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Grand Superintendent of Ceremonies</a:t>
          </a:r>
          <a:endParaRPr lang="en-NZ" sz="700" b="1" kern="1200"/>
        </a:p>
      </dsp:txBody>
      <dsp:txXfrm>
        <a:off x="2267329" y="3915018"/>
        <a:ext cx="642019" cy="321009"/>
      </dsp:txXfrm>
    </dsp:sp>
    <dsp:sp modelId="{173EF7B9-B180-484F-A129-785280B86D4B}">
      <dsp:nvSpPr>
        <dsp:cNvPr id="0" name=""/>
        <dsp:cNvSpPr/>
      </dsp:nvSpPr>
      <dsp:spPr>
        <a:xfrm>
          <a:off x="2384825" y="4373971"/>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Ceremonial Team</a:t>
          </a:r>
          <a:endParaRPr lang="en-NZ" sz="1000" b="1" kern="1200" dirty="0"/>
        </a:p>
      </dsp:txBody>
      <dsp:txXfrm>
        <a:off x="2384825" y="4373971"/>
        <a:ext cx="642019" cy="321009"/>
      </dsp:txXfrm>
    </dsp:sp>
    <dsp:sp modelId="{BFF79A2B-9029-4F6C-813D-F16C4D8F41A4}">
      <dsp:nvSpPr>
        <dsp:cNvPr id="0" name=""/>
        <dsp:cNvSpPr/>
      </dsp:nvSpPr>
      <dsp:spPr>
        <a:xfrm>
          <a:off x="3044172" y="3915018"/>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Grand Superintendent of Education</a:t>
          </a:r>
          <a:endParaRPr lang="en-NZ" sz="700" b="1" kern="1200"/>
        </a:p>
      </dsp:txBody>
      <dsp:txXfrm>
        <a:off x="3044172" y="3915018"/>
        <a:ext cx="642019" cy="321009"/>
      </dsp:txXfrm>
    </dsp:sp>
    <dsp:sp modelId="{FB4696DF-8E1D-4254-BDD3-C525C7C39F64}">
      <dsp:nvSpPr>
        <dsp:cNvPr id="0" name=""/>
        <dsp:cNvSpPr/>
      </dsp:nvSpPr>
      <dsp:spPr>
        <a:xfrm>
          <a:off x="3204677" y="4370851"/>
          <a:ext cx="642019" cy="321009"/>
        </a:xfrm>
        <a:prstGeom prst="rect">
          <a:avLst/>
        </a:prstGeom>
        <a:solidFill>
          <a:srgbClr val="92D050"/>
        </a:solidFill>
        <a:ln w="1905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Education Officers x 8</a:t>
          </a:r>
          <a:endParaRPr lang="en-NZ" sz="700" b="1" kern="1200"/>
        </a:p>
      </dsp:txBody>
      <dsp:txXfrm>
        <a:off x="3204677" y="4370851"/>
        <a:ext cx="642019" cy="321009"/>
      </dsp:txXfrm>
    </dsp:sp>
    <dsp:sp modelId="{06484667-6262-42FE-ADCF-33F53A3C9011}">
      <dsp:nvSpPr>
        <dsp:cNvPr id="0" name=""/>
        <dsp:cNvSpPr/>
      </dsp:nvSpPr>
      <dsp:spPr>
        <a:xfrm>
          <a:off x="0" y="3427122"/>
          <a:ext cx="642019" cy="321009"/>
        </a:xfrm>
        <a:prstGeom prst="rect">
          <a:avLst/>
        </a:prstGeom>
        <a:solidFill>
          <a:srgbClr val="00206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dirty="0"/>
            <a:t>Grand Secretary</a:t>
          </a:r>
          <a:endParaRPr lang="en-NZ" sz="700" b="1" kern="1200" dirty="0"/>
        </a:p>
      </dsp:txBody>
      <dsp:txXfrm>
        <a:off x="0" y="3427122"/>
        <a:ext cx="642019" cy="321009"/>
      </dsp:txXfrm>
    </dsp:sp>
    <dsp:sp modelId="{DAAE033A-2835-4A19-BC24-C4B1BE54F98A}">
      <dsp:nvSpPr>
        <dsp:cNvPr id="0" name=""/>
        <dsp:cNvSpPr/>
      </dsp:nvSpPr>
      <dsp:spPr>
        <a:xfrm>
          <a:off x="1" y="3919396"/>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dirty="0"/>
            <a:t>Grand Registrar</a:t>
          </a:r>
          <a:endParaRPr lang="en-NZ" sz="700" b="1" kern="1200" dirty="0"/>
        </a:p>
      </dsp:txBody>
      <dsp:txXfrm>
        <a:off x="1" y="3919396"/>
        <a:ext cx="642019" cy="321009"/>
      </dsp:txXfrm>
    </dsp:sp>
    <dsp:sp modelId="{BC596396-95C4-4371-B7C0-58AA3C8FC924}">
      <dsp:nvSpPr>
        <dsp:cNvPr id="0" name=""/>
        <dsp:cNvSpPr/>
      </dsp:nvSpPr>
      <dsp:spPr>
        <a:xfrm>
          <a:off x="59079" y="4373747"/>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Grand Superintendent of Works</a:t>
          </a:r>
          <a:endParaRPr lang="en-NZ" sz="700" b="1" kern="1200" dirty="0"/>
        </a:p>
      </dsp:txBody>
      <dsp:txXfrm>
        <a:off x="59079" y="4373747"/>
        <a:ext cx="642019" cy="321009"/>
      </dsp:txXfrm>
    </dsp:sp>
    <dsp:sp modelId="{8A2C950D-F16B-47D8-8A22-E1DCD75BC0A7}">
      <dsp:nvSpPr>
        <dsp:cNvPr id="0" name=""/>
        <dsp:cNvSpPr/>
      </dsp:nvSpPr>
      <dsp:spPr>
        <a:xfrm>
          <a:off x="705676" y="3919396"/>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dirty="0"/>
            <a:t>Grand Treasurer</a:t>
          </a:r>
          <a:endParaRPr lang="en-NZ" sz="700" b="1" kern="1200" dirty="0"/>
        </a:p>
      </dsp:txBody>
      <dsp:txXfrm>
        <a:off x="705676" y="3919396"/>
        <a:ext cx="642019" cy="321009"/>
      </dsp:txXfrm>
    </dsp:sp>
    <dsp:sp modelId="{16C649EA-6BA9-4271-BF96-C53DB4750512}">
      <dsp:nvSpPr>
        <dsp:cNvPr id="0" name=""/>
        <dsp:cNvSpPr/>
      </dsp:nvSpPr>
      <dsp:spPr>
        <a:xfrm>
          <a:off x="5050379" y="3444437"/>
          <a:ext cx="642019" cy="321009"/>
        </a:xfrm>
        <a:prstGeom prst="rect">
          <a:avLst/>
        </a:prstGeom>
        <a:solidFill>
          <a:srgbClr val="00206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dirty="0"/>
            <a:t>Junior Grand Warden</a:t>
          </a:r>
          <a:endParaRPr lang="en-NZ" sz="700" b="1" kern="1200" dirty="0"/>
        </a:p>
      </dsp:txBody>
      <dsp:txXfrm>
        <a:off x="5050379" y="3444437"/>
        <a:ext cx="642019" cy="321009"/>
      </dsp:txXfrm>
    </dsp:sp>
    <dsp:sp modelId="{D6FFF3E5-2F02-44A7-8CA3-36AA2C7D2112}">
      <dsp:nvSpPr>
        <dsp:cNvPr id="0" name=""/>
        <dsp:cNvSpPr/>
      </dsp:nvSpPr>
      <dsp:spPr>
        <a:xfrm>
          <a:off x="3885115"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UNI</a:t>
          </a:r>
          <a:endParaRPr lang="en-NZ" sz="700" b="1" kern="1200"/>
        </a:p>
      </dsp:txBody>
      <dsp:txXfrm>
        <a:off x="3885115" y="3900270"/>
        <a:ext cx="642019" cy="321009"/>
      </dsp:txXfrm>
    </dsp:sp>
    <dsp:sp modelId="{9123C0A5-D998-4D11-9E19-CD95AADD416C}">
      <dsp:nvSpPr>
        <dsp:cNvPr id="0" name=""/>
        <dsp:cNvSpPr/>
      </dsp:nvSpPr>
      <dsp:spPr>
        <a:xfrm>
          <a:off x="4067525"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4067525" y="4356104"/>
        <a:ext cx="642019" cy="321009"/>
      </dsp:txXfrm>
    </dsp:sp>
    <dsp:sp modelId="{ECAE1781-90C4-4814-A736-284AEABC326D}">
      <dsp:nvSpPr>
        <dsp:cNvPr id="0" name=""/>
        <dsp:cNvSpPr/>
      </dsp:nvSpPr>
      <dsp:spPr>
        <a:xfrm>
          <a:off x="4661958"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Mid NI</a:t>
          </a:r>
          <a:endParaRPr lang="en-NZ" sz="700" b="1" kern="1200"/>
        </a:p>
      </dsp:txBody>
      <dsp:txXfrm>
        <a:off x="4661958" y="3900270"/>
        <a:ext cx="642019" cy="321009"/>
      </dsp:txXfrm>
    </dsp:sp>
    <dsp:sp modelId="{E5CE4F5C-364F-4F0A-A8D5-64BB4C0D1AA6}">
      <dsp:nvSpPr>
        <dsp:cNvPr id="0" name=""/>
        <dsp:cNvSpPr/>
      </dsp:nvSpPr>
      <dsp:spPr>
        <a:xfrm>
          <a:off x="4844368"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4844368" y="4356104"/>
        <a:ext cx="642019" cy="321009"/>
      </dsp:txXfrm>
    </dsp:sp>
    <dsp:sp modelId="{CAE089ED-7452-4FE7-B5D2-E4DDEA5E9941}">
      <dsp:nvSpPr>
        <dsp:cNvPr id="0" name=""/>
        <dsp:cNvSpPr/>
      </dsp:nvSpPr>
      <dsp:spPr>
        <a:xfrm>
          <a:off x="5438801"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CNI</a:t>
          </a:r>
          <a:endParaRPr lang="en-NZ" sz="700" b="1" kern="1200"/>
        </a:p>
      </dsp:txBody>
      <dsp:txXfrm>
        <a:off x="5438801" y="3900270"/>
        <a:ext cx="642019" cy="321009"/>
      </dsp:txXfrm>
    </dsp:sp>
    <dsp:sp modelId="{E7D36160-37F5-4538-8947-ACCF44A77EAB}">
      <dsp:nvSpPr>
        <dsp:cNvPr id="0" name=""/>
        <dsp:cNvSpPr/>
      </dsp:nvSpPr>
      <dsp:spPr>
        <a:xfrm>
          <a:off x="5599305"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5599305" y="4356104"/>
        <a:ext cx="642019" cy="321009"/>
      </dsp:txXfrm>
    </dsp:sp>
    <dsp:sp modelId="{B9F5924E-99B1-49CC-ACAE-74D5D6E8A834}">
      <dsp:nvSpPr>
        <dsp:cNvPr id="0" name=""/>
        <dsp:cNvSpPr/>
      </dsp:nvSpPr>
      <dsp:spPr>
        <a:xfrm>
          <a:off x="6215644"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LNI</a:t>
          </a:r>
          <a:endParaRPr lang="en-NZ" sz="700" b="1" kern="1200"/>
        </a:p>
      </dsp:txBody>
      <dsp:txXfrm>
        <a:off x="6215644" y="3900270"/>
        <a:ext cx="642019" cy="321009"/>
      </dsp:txXfrm>
    </dsp:sp>
    <dsp:sp modelId="{5A9D5462-D63F-44D3-AC04-19AE81887821}">
      <dsp:nvSpPr>
        <dsp:cNvPr id="0" name=""/>
        <dsp:cNvSpPr/>
      </dsp:nvSpPr>
      <dsp:spPr>
        <a:xfrm>
          <a:off x="6376148"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6376148" y="4356104"/>
        <a:ext cx="642019" cy="321009"/>
      </dsp:txXfrm>
    </dsp:sp>
    <dsp:sp modelId="{C198E6A2-A3B0-4584-B1B8-1A4F6AF9A70F}">
      <dsp:nvSpPr>
        <dsp:cNvPr id="0" name=""/>
        <dsp:cNvSpPr/>
      </dsp:nvSpPr>
      <dsp:spPr>
        <a:xfrm>
          <a:off x="8157751" y="3444437"/>
          <a:ext cx="642019" cy="321009"/>
        </a:xfrm>
        <a:prstGeom prst="rect">
          <a:avLst/>
        </a:prstGeom>
        <a:solidFill>
          <a:srgbClr val="00206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Senior Grand Warden</a:t>
          </a:r>
          <a:endParaRPr lang="en-NZ" sz="700" b="1" kern="1200"/>
        </a:p>
      </dsp:txBody>
      <dsp:txXfrm>
        <a:off x="8157751" y="3444437"/>
        <a:ext cx="642019" cy="321009"/>
      </dsp:txXfrm>
    </dsp:sp>
    <dsp:sp modelId="{CC327A9C-1457-42CD-BBD3-928BA7C870D1}">
      <dsp:nvSpPr>
        <dsp:cNvPr id="0" name=""/>
        <dsp:cNvSpPr/>
      </dsp:nvSpPr>
      <dsp:spPr>
        <a:xfrm>
          <a:off x="6992487"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U-W SI</a:t>
          </a:r>
          <a:endParaRPr lang="en-NZ" sz="700" b="1" kern="1200"/>
        </a:p>
      </dsp:txBody>
      <dsp:txXfrm>
        <a:off x="6992487" y="3900270"/>
        <a:ext cx="642019" cy="321009"/>
      </dsp:txXfrm>
    </dsp:sp>
    <dsp:sp modelId="{2024F71D-993B-4396-BC70-B73A402A7222}">
      <dsp:nvSpPr>
        <dsp:cNvPr id="0" name=""/>
        <dsp:cNvSpPr/>
      </dsp:nvSpPr>
      <dsp:spPr>
        <a:xfrm>
          <a:off x="7152991"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7152991" y="4356104"/>
        <a:ext cx="642019" cy="321009"/>
      </dsp:txXfrm>
    </dsp:sp>
    <dsp:sp modelId="{3734A8EB-B742-4433-B803-70F252F58156}">
      <dsp:nvSpPr>
        <dsp:cNvPr id="0" name=""/>
        <dsp:cNvSpPr/>
      </dsp:nvSpPr>
      <dsp:spPr>
        <a:xfrm>
          <a:off x="7769330"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C-M SI</a:t>
          </a:r>
          <a:endParaRPr lang="en-NZ" sz="700" b="1" kern="1200"/>
        </a:p>
      </dsp:txBody>
      <dsp:txXfrm>
        <a:off x="7769330" y="3900270"/>
        <a:ext cx="642019" cy="321009"/>
      </dsp:txXfrm>
    </dsp:sp>
    <dsp:sp modelId="{77B3AA43-83D1-44CD-82BD-69C9E5CBC161}">
      <dsp:nvSpPr>
        <dsp:cNvPr id="0" name=""/>
        <dsp:cNvSpPr/>
      </dsp:nvSpPr>
      <dsp:spPr>
        <a:xfrm>
          <a:off x="7929834"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7929834" y="4356104"/>
        <a:ext cx="642019" cy="321009"/>
      </dsp:txXfrm>
    </dsp:sp>
    <dsp:sp modelId="{F7312F6D-4E11-4E37-8295-3F9BEEDE7CC0}">
      <dsp:nvSpPr>
        <dsp:cNvPr id="0" name=""/>
        <dsp:cNvSpPr/>
      </dsp:nvSpPr>
      <dsp:spPr>
        <a:xfrm>
          <a:off x="8546173"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Otago</a:t>
          </a:r>
          <a:endParaRPr lang="en-NZ" sz="700" b="1" kern="1200"/>
        </a:p>
      </dsp:txBody>
      <dsp:txXfrm>
        <a:off x="8546173" y="3900270"/>
        <a:ext cx="642019" cy="321009"/>
      </dsp:txXfrm>
    </dsp:sp>
    <dsp:sp modelId="{18189078-37BB-4660-B416-B3834AFC5BF6}">
      <dsp:nvSpPr>
        <dsp:cNvPr id="0" name=""/>
        <dsp:cNvSpPr/>
      </dsp:nvSpPr>
      <dsp:spPr>
        <a:xfrm>
          <a:off x="8706677"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8706677" y="4356104"/>
        <a:ext cx="642019" cy="321009"/>
      </dsp:txXfrm>
    </dsp:sp>
    <dsp:sp modelId="{A5B8FB4E-3601-4C84-8AD1-2F7007C40B84}">
      <dsp:nvSpPr>
        <dsp:cNvPr id="0" name=""/>
        <dsp:cNvSpPr/>
      </dsp:nvSpPr>
      <dsp:spPr>
        <a:xfrm>
          <a:off x="9323016" y="3900270"/>
          <a:ext cx="642019" cy="321009"/>
        </a:xfrm>
        <a:prstGeom prst="rect">
          <a:avLst/>
        </a:prstGeom>
        <a:solidFill>
          <a:srgbClr val="0070C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NZ" sz="700" b="1" i="0" u="none" kern="1200"/>
            <a:t>District Grand Master Southland</a:t>
          </a:r>
          <a:endParaRPr lang="en-NZ" sz="700" b="1" kern="1200"/>
        </a:p>
      </dsp:txBody>
      <dsp:txXfrm>
        <a:off x="9323016" y="3900270"/>
        <a:ext cx="642019" cy="321009"/>
      </dsp:txXfrm>
    </dsp:sp>
    <dsp:sp modelId="{129B5069-63C9-48B8-B453-CA16EA2DAE29}">
      <dsp:nvSpPr>
        <dsp:cNvPr id="0" name=""/>
        <dsp:cNvSpPr/>
      </dsp:nvSpPr>
      <dsp:spPr>
        <a:xfrm>
          <a:off x="9483520" y="4356104"/>
          <a:ext cx="642019" cy="321009"/>
        </a:xfrm>
        <a:prstGeom prst="rect">
          <a:avLst/>
        </a:prstGeom>
        <a:solidFill>
          <a:srgbClr val="00B0F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NZ" sz="1000" b="1" i="0" u="none" kern="1200" dirty="0"/>
            <a:t>District Team</a:t>
          </a:r>
          <a:endParaRPr lang="en-NZ" sz="1000" b="1" kern="1200" dirty="0"/>
        </a:p>
      </dsp:txBody>
      <dsp:txXfrm>
        <a:off x="9483520" y="4356104"/>
        <a:ext cx="642019" cy="32100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E7BC4-1780-4624-BCD9-98835B4C5104}" type="datetimeFigureOut">
              <a:rPr lang="en-NZ" smtClean="0"/>
              <a:t>11/06/2024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5B412-EA0F-49FA-93E6-61DBB5350C19}" type="slidenum">
              <a:rPr lang="en-NZ" smtClean="0"/>
              <a:t>‹#›</a:t>
            </a:fld>
            <a:endParaRPr lang="en-NZ"/>
          </a:p>
        </p:txBody>
      </p:sp>
    </p:spTree>
    <p:extLst>
      <p:ext uri="{BB962C8B-B14F-4D97-AF65-F5344CB8AC3E}">
        <p14:creationId xmlns:p14="http://schemas.microsoft.com/office/powerpoint/2010/main" val="3289882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2</a:t>
            </a:fld>
            <a:endParaRPr lang="en-NZ"/>
          </a:p>
        </p:txBody>
      </p:sp>
    </p:spTree>
    <p:extLst>
      <p:ext uri="{BB962C8B-B14F-4D97-AF65-F5344CB8AC3E}">
        <p14:creationId xmlns:p14="http://schemas.microsoft.com/office/powerpoint/2010/main" val="2114163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solidFill>
                  <a:schemeClr val="accent1">
                    <a:lumMod val="75000"/>
                  </a:schemeClr>
                </a:solidFill>
              </a:rPr>
              <a:t>To keep focussed on the primary outcomes we split the Terms of Reference into several groups or ‘chunks’</a:t>
            </a:r>
            <a:endParaRPr lang="en-NZ" b="0" dirty="0">
              <a:solidFill>
                <a:schemeClr val="accent1">
                  <a:lumMod val="75000"/>
                </a:schemeClr>
              </a:solidFill>
              <a:latin typeface="+mn-lt"/>
            </a:endParaRPr>
          </a:p>
          <a:p>
            <a:endParaRPr lang="en-US" dirty="0"/>
          </a:p>
          <a:p>
            <a:r>
              <a:rPr lang="en-NZ" dirty="0"/>
              <a:t>Structure – We looked at our structure and hierarchy, our Districts, Regions, and borders, and how geography supports or hinders Lodges</a:t>
            </a:r>
          </a:p>
          <a:p>
            <a:endParaRPr lang="en-NZ" dirty="0"/>
          </a:p>
          <a:p>
            <a:r>
              <a:rPr lang="en-NZ" dirty="0"/>
              <a:t>Machinery – We reviewed our protocols and traditions, the actual role each Rank plays, the Ceremonies and customs, the dress code and standards, and options on where we could meet appropriately</a:t>
            </a:r>
          </a:p>
          <a:p>
            <a:endParaRPr lang="en-NZ" dirty="0"/>
          </a:p>
          <a:p>
            <a:r>
              <a:rPr lang="en-NZ" dirty="0"/>
              <a:t>Settings and Tools – We considered where people live, population growth, our member demographics (now and in future), how we ‘live’ now, costs, and what can be put in place to support our organisation</a:t>
            </a:r>
          </a:p>
          <a:p>
            <a:endParaRPr lang="en-NZ" dirty="0"/>
          </a:p>
          <a:p>
            <a:r>
              <a:rPr lang="en-NZ" dirty="0"/>
              <a:t>Personas/Pathways – it sounds a bit ‘corporate’ but its all about how we show up as Freemasons, what our brethren and Lodges would like to achieve, how this can be supported, understand the needs and wants of our brethren, and how being a Freemason is an enjoyable and fulfilling experience for all </a:t>
            </a:r>
          </a:p>
        </p:txBody>
      </p:sp>
      <p:sp>
        <p:nvSpPr>
          <p:cNvPr id="4" name="Slide Number Placeholder 3"/>
          <p:cNvSpPr>
            <a:spLocks noGrp="1"/>
          </p:cNvSpPr>
          <p:nvPr>
            <p:ph type="sldNum" sz="quarter" idx="5"/>
          </p:nvPr>
        </p:nvSpPr>
        <p:spPr/>
        <p:txBody>
          <a:bodyPr/>
          <a:lstStyle/>
          <a:p>
            <a:fld id="{CE35B412-EA0F-49FA-93E6-61DBB5350C19}" type="slidenum">
              <a:rPr lang="en-NZ" smtClean="0"/>
              <a:t>11</a:t>
            </a:fld>
            <a:endParaRPr lang="en-NZ"/>
          </a:p>
        </p:txBody>
      </p:sp>
    </p:spTree>
    <p:extLst>
      <p:ext uri="{BB962C8B-B14F-4D97-AF65-F5344CB8AC3E}">
        <p14:creationId xmlns:p14="http://schemas.microsoft.com/office/powerpoint/2010/main" val="375007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12</a:t>
            </a:fld>
            <a:endParaRPr lang="en-NZ"/>
          </a:p>
        </p:txBody>
      </p:sp>
    </p:spTree>
    <p:extLst>
      <p:ext uri="{BB962C8B-B14F-4D97-AF65-F5344CB8AC3E}">
        <p14:creationId xmlns:p14="http://schemas.microsoft.com/office/powerpoint/2010/main" val="95274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solidFill>
                  <a:schemeClr val="accent1">
                    <a:lumMod val="75000"/>
                  </a:schemeClr>
                </a:solidFill>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solidFill>
                  <a:schemeClr val="accent1">
                    <a:lumMod val="75000"/>
                  </a:schemeClr>
                </a:solidFill>
              </a:rPr>
              <a:t>Two surveys were conducted to assist our understanding of what brethren want – seeking to understand so we can create consensus</a:t>
            </a:r>
            <a:endParaRPr lang="en-NZ" b="0" dirty="0">
              <a:solidFill>
                <a:schemeClr val="accent1">
                  <a:lumMod val="75000"/>
                </a:schemeClr>
              </a:solidFill>
              <a:latin typeface="+mn-lt"/>
            </a:endParaRPr>
          </a:p>
          <a:p>
            <a:pPr eaLnBrk="1" fontAlgn="auto" hangingPunct="1">
              <a:spcBef>
                <a:spcPts val="0"/>
              </a:spcBef>
              <a:spcAft>
                <a:spcPts val="0"/>
              </a:spcAft>
              <a:defRPr/>
            </a:pPr>
            <a:endParaRPr lang="en-NZ" b="0" dirty="0">
              <a:solidFill>
                <a:schemeClr val="accent1">
                  <a:lumMod val="75000"/>
                </a:schemeClr>
              </a:solidFill>
            </a:endParaRPr>
          </a:p>
          <a:p>
            <a:pPr eaLnBrk="1" fontAlgn="auto" hangingPunct="1">
              <a:spcBef>
                <a:spcPts val="0"/>
              </a:spcBef>
              <a:spcAft>
                <a:spcPts val="0"/>
              </a:spcAft>
              <a:defRPr/>
            </a:pPr>
            <a:r>
              <a:rPr lang="en-NZ" b="0" dirty="0">
                <a:solidFill>
                  <a:schemeClr val="accent1">
                    <a:lumMod val="75000"/>
                  </a:schemeClr>
                </a:solidFill>
              </a:rPr>
              <a:t>The overall response rate was 16.3% - this is good because the average response rate for “unsolicited” surveys is 3 – 5%</a:t>
            </a:r>
          </a:p>
          <a:p>
            <a:pPr eaLnBrk="1" fontAlgn="auto" hangingPunct="1">
              <a:spcBef>
                <a:spcPts val="0"/>
              </a:spcBef>
              <a:spcAft>
                <a:spcPts val="0"/>
              </a:spcAft>
              <a:defRPr/>
            </a:pPr>
            <a:endParaRPr lang="en-NZ" b="0" dirty="0">
              <a:solidFill>
                <a:schemeClr val="accent1">
                  <a:lumMod val="75000"/>
                </a:schemeClr>
              </a:solidFill>
            </a:endParaRPr>
          </a:p>
          <a:p>
            <a:pPr eaLnBrk="1" fontAlgn="auto" hangingPunct="1">
              <a:spcBef>
                <a:spcPts val="0"/>
              </a:spcBef>
              <a:spcAft>
                <a:spcPts val="0"/>
              </a:spcAft>
              <a:defRPr/>
            </a:pPr>
            <a:r>
              <a:rPr lang="en-NZ" b="0" dirty="0">
                <a:solidFill>
                  <a:schemeClr val="accent1">
                    <a:lumMod val="75000"/>
                  </a:schemeClr>
                </a:solidFill>
              </a:rPr>
              <a:t>This suggests a very high level of engagement from our brethren </a:t>
            </a:r>
            <a:endParaRPr lang="en-NZ" b="0" dirty="0"/>
          </a:p>
        </p:txBody>
      </p:sp>
      <p:sp>
        <p:nvSpPr>
          <p:cNvPr id="4" name="Slide Number Placeholder 3"/>
          <p:cNvSpPr>
            <a:spLocks noGrp="1"/>
          </p:cNvSpPr>
          <p:nvPr>
            <p:ph type="sldNum" sz="quarter" idx="5"/>
          </p:nvPr>
        </p:nvSpPr>
        <p:spPr/>
        <p:txBody>
          <a:bodyPr/>
          <a:lstStyle/>
          <a:p>
            <a:fld id="{CE35B412-EA0F-49FA-93E6-61DBB5350C19}" type="slidenum">
              <a:rPr lang="en-NZ" smtClean="0"/>
              <a:t>13</a:t>
            </a:fld>
            <a:endParaRPr lang="en-NZ"/>
          </a:p>
        </p:txBody>
      </p:sp>
    </p:spTree>
    <p:extLst>
      <p:ext uri="{BB962C8B-B14F-4D97-AF65-F5344CB8AC3E}">
        <p14:creationId xmlns:p14="http://schemas.microsoft.com/office/powerpoint/2010/main" val="101045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14</a:t>
            </a:fld>
            <a:endParaRPr lang="en-NZ"/>
          </a:p>
        </p:txBody>
      </p:sp>
    </p:spTree>
    <p:extLst>
      <p:ext uri="{BB962C8B-B14F-4D97-AF65-F5344CB8AC3E}">
        <p14:creationId xmlns:p14="http://schemas.microsoft.com/office/powerpoint/2010/main" val="53535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Tools and Settings survey question</a:t>
            </a:r>
            <a:endParaRPr lang="en-US" b="1" dirty="0"/>
          </a:p>
          <a:p>
            <a:endParaRPr lang="en-US" dirty="0"/>
          </a:p>
          <a:p>
            <a:r>
              <a:rPr lang="en-US" dirty="0"/>
              <a:t>Russell to update and bullet point key points</a:t>
            </a:r>
            <a:endParaRPr lang="en-NZ"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15</a:t>
            </a:fld>
            <a:endParaRPr lang="en-NZ"/>
          </a:p>
        </p:txBody>
      </p:sp>
    </p:spTree>
    <p:extLst>
      <p:ext uri="{BB962C8B-B14F-4D97-AF65-F5344CB8AC3E}">
        <p14:creationId xmlns:p14="http://schemas.microsoft.com/office/powerpoint/2010/main" val="3721813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Tools and Settings survey question</a:t>
            </a:r>
            <a:endParaRPr lang="en-US" b="1" dirty="0"/>
          </a:p>
          <a:p>
            <a:endParaRPr lang="en-US" dirty="0"/>
          </a:p>
          <a:p>
            <a:r>
              <a:rPr lang="en-US" dirty="0"/>
              <a:t>The highlighted items are those that received the highest level of support</a:t>
            </a:r>
            <a:endParaRPr lang="en-NZ"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16</a:t>
            </a:fld>
            <a:endParaRPr lang="en-NZ"/>
          </a:p>
        </p:txBody>
      </p:sp>
    </p:spTree>
    <p:extLst>
      <p:ext uri="{BB962C8B-B14F-4D97-AF65-F5344CB8AC3E}">
        <p14:creationId xmlns:p14="http://schemas.microsoft.com/office/powerpoint/2010/main" val="3073042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Tools and Settings survey question</a:t>
            </a:r>
            <a:endParaRPr lang="en-US" b="1" dirty="0"/>
          </a:p>
          <a:p>
            <a:endParaRPr lang="en-US" dirty="0"/>
          </a:p>
          <a:p>
            <a:r>
              <a:rPr lang="en-US" dirty="0"/>
              <a:t>The highlighted items are those that received the highest level of support</a:t>
            </a:r>
            <a:endParaRPr lang="en-NZ"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17</a:t>
            </a:fld>
            <a:endParaRPr lang="en-NZ"/>
          </a:p>
        </p:txBody>
      </p:sp>
    </p:spTree>
    <p:extLst>
      <p:ext uri="{BB962C8B-B14F-4D97-AF65-F5344CB8AC3E}">
        <p14:creationId xmlns:p14="http://schemas.microsoft.com/office/powerpoint/2010/main" val="4076022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Tools and Settings survey question</a:t>
            </a:r>
            <a:endParaRPr lang="en-US" b="1" dirty="0"/>
          </a:p>
          <a:p>
            <a:endParaRPr lang="en-US" dirty="0"/>
          </a:p>
          <a:p>
            <a:r>
              <a:rPr lang="en-US" dirty="0"/>
              <a:t>The highlighted items are those that received the highest level of support</a:t>
            </a:r>
            <a:endParaRPr lang="en-NZ"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18</a:t>
            </a:fld>
            <a:endParaRPr lang="en-NZ"/>
          </a:p>
        </p:txBody>
      </p:sp>
    </p:spTree>
    <p:extLst>
      <p:ext uri="{BB962C8B-B14F-4D97-AF65-F5344CB8AC3E}">
        <p14:creationId xmlns:p14="http://schemas.microsoft.com/office/powerpoint/2010/main" val="3176376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19</a:t>
            </a:fld>
            <a:endParaRPr lang="en-NZ"/>
          </a:p>
        </p:txBody>
      </p:sp>
    </p:spTree>
    <p:extLst>
      <p:ext uri="{BB962C8B-B14F-4D97-AF65-F5344CB8AC3E}">
        <p14:creationId xmlns:p14="http://schemas.microsoft.com/office/powerpoint/2010/main" val="3971174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Personas and Pathways survey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Russell to update and bullet point key points</a:t>
            </a:r>
            <a:endParaRPr lang="en-NZ"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20</a:t>
            </a:fld>
            <a:endParaRPr lang="en-NZ"/>
          </a:p>
        </p:txBody>
      </p:sp>
    </p:spTree>
    <p:extLst>
      <p:ext uri="{BB962C8B-B14F-4D97-AF65-F5344CB8AC3E}">
        <p14:creationId xmlns:p14="http://schemas.microsoft.com/office/powerpoint/2010/main" val="13155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200" b="1" dirty="0"/>
              <a:t>Narrative</a:t>
            </a:r>
          </a:p>
          <a:p>
            <a:pPr algn="l"/>
            <a:endParaRPr lang="en-NZ" sz="1200" dirty="0"/>
          </a:p>
          <a:p>
            <a:pPr algn="l"/>
            <a:r>
              <a:rPr lang="en-NZ" sz="1200" dirty="0"/>
              <a:t>The Working Group is representative of</a:t>
            </a:r>
          </a:p>
          <a:p>
            <a:pPr marL="171450" indent="-171450" algn="l">
              <a:buFontTx/>
              <a:buChar char="-"/>
            </a:pPr>
            <a:r>
              <a:rPr lang="en-NZ" sz="1200" dirty="0"/>
              <a:t>Masonic experience</a:t>
            </a:r>
          </a:p>
          <a:p>
            <a:pPr marL="171450" indent="-171450" algn="l">
              <a:buFontTx/>
              <a:buChar char="-"/>
            </a:pPr>
            <a:r>
              <a:rPr lang="en-NZ" sz="1200" dirty="0"/>
              <a:t>Geographic representation</a:t>
            </a:r>
          </a:p>
          <a:p>
            <a:pPr marL="171450" indent="-171450" algn="l">
              <a:buFontTx/>
              <a:buChar char="-"/>
            </a:pPr>
            <a:r>
              <a:rPr lang="en-NZ" sz="1200" dirty="0"/>
              <a:t>Professional and life experience</a:t>
            </a:r>
          </a:p>
          <a:p>
            <a:pPr marL="171450" indent="-171450" algn="l">
              <a:buFontTx/>
              <a:buChar char="-"/>
            </a:pPr>
            <a:r>
              <a:rPr lang="en-NZ" sz="1200" dirty="0"/>
              <a:t>Masonic and Personal leadership</a:t>
            </a:r>
          </a:p>
          <a:p>
            <a:pPr marL="171450" indent="-171450" algn="l">
              <a:buFontTx/>
              <a:buChar char="-"/>
            </a:pPr>
            <a:r>
              <a:rPr lang="en-NZ" sz="1200" dirty="0"/>
              <a:t>A mix of Masonic tenure and age</a:t>
            </a:r>
          </a:p>
          <a:p>
            <a:pPr algn="l"/>
            <a:endParaRPr lang="en-NZ" sz="1200" dirty="0"/>
          </a:p>
          <a:p>
            <a:pPr algn="l"/>
            <a:r>
              <a:rPr lang="en-NZ" sz="1200" dirty="0"/>
              <a:t>The brief was defined in a Terms of Reference document approved by the Board of General Purposes in May, 2023. A copy is available on the Grand Lodge of New Zealand national website, and will be sent following this Seminar</a:t>
            </a:r>
          </a:p>
          <a:p>
            <a:pPr algn="l"/>
            <a:endParaRPr lang="en-NZ" sz="1200" dirty="0"/>
          </a:p>
          <a:p>
            <a:pPr algn="l"/>
            <a:r>
              <a:rPr lang="en-NZ" sz="1200" dirty="0"/>
              <a:t>Our approach has been to agree a number of ‘problem statements’ that if successfully addressed would create an environment where Lodges can thrive</a:t>
            </a:r>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3</a:t>
            </a:fld>
            <a:endParaRPr lang="en-NZ"/>
          </a:p>
        </p:txBody>
      </p:sp>
    </p:spTree>
    <p:extLst>
      <p:ext uri="{BB962C8B-B14F-4D97-AF65-F5344CB8AC3E}">
        <p14:creationId xmlns:p14="http://schemas.microsoft.com/office/powerpoint/2010/main" val="3036949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Tools and Settings survey question</a:t>
            </a:r>
            <a:endParaRPr lang="en-US" b="1" dirty="0"/>
          </a:p>
          <a:p>
            <a:endParaRPr lang="en-US" dirty="0"/>
          </a:p>
          <a:p>
            <a:r>
              <a:rPr lang="en-US" dirty="0"/>
              <a:t>The highlighted items are those that received the highest level of support</a:t>
            </a:r>
            <a:endParaRPr lang="en-NZ"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21</a:t>
            </a:fld>
            <a:endParaRPr lang="en-NZ"/>
          </a:p>
        </p:txBody>
      </p:sp>
    </p:spTree>
    <p:extLst>
      <p:ext uri="{BB962C8B-B14F-4D97-AF65-F5344CB8AC3E}">
        <p14:creationId xmlns:p14="http://schemas.microsoft.com/office/powerpoint/2010/main" val="357659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22</a:t>
            </a:fld>
            <a:endParaRPr lang="en-NZ"/>
          </a:p>
        </p:txBody>
      </p:sp>
    </p:spTree>
    <p:extLst>
      <p:ext uri="{BB962C8B-B14F-4D97-AF65-F5344CB8AC3E}">
        <p14:creationId xmlns:p14="http://schemas.microsoft.com/office/powerpoint/2010/main" val="391905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Tools and Settings survey question</a:t>
            </a:r>
            <a:endParaRPr lang="en-US" b="1" dirty="0"/>
          </a:p>
          <a:p>
            <a:endParaRPr lang="en-US"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23</a:t>
            </a:fld>
            <a:endParaRPr lang="en-NZ"/>
          </a:p>
        </p:txBody>
      </p:sp>
    </p:spTree>
    <p:extLst>
      <p:ext uri="{BB962C8B-B14F-4D97-AF65-F5344CB8AC3E}">
        <p14:creationId xmlns:p14="http://schemas.microsoft.com/office/powerpoint/2010/main" val="2647900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The Tools and Settings survey question</a:t>
            </a:r>
            <a:endParaRPr lang="en-US" b="1" dirty="0"/>
          </a:p>
          <a:p>
            <a:endParaRPr lang="en-US"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24</a:t>
            </a:fld>
            <a:endParaRPr lang="en-NZ"/>
          </a:p>
        </p:txBody>
      </p:sp>
    </p:spTree>
    <p:extLst>
      <p:ext uri="{BB962C8B-B14F-4D97-AF65-F5344CB8AC3E}">
        <p14:creationId xmlns:p14="http://schemas.microsoft.com/office/powerpoint/2010/main" val="876769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25</a:t>
            </a:fld>
            <a:endParaRPr lang="en-NZ"/>
          </a:p>
        </p:txBody>
      </p:sp>
    </p:spTree>
    <p:extLst>
      <p:ext uri="{BB962C8B-B14F-4D97-AF65-F5344CB8AC3E}">
        <p14:creationId xmlns:p14="http://schemas.microsoft.com/office/powerpoint/2010/main" val="1175589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26</a:t>
            </a:fld>
            <a:endParaRPr lang="en-NZ"/>
          </a:p>
        </p:txBody>
      </p:sp>
    </p:spTree>
    <p:extLst>
      <p:ext uri="{BB962C8B-B14F-4D97-AF65-F5344CB8AC3E}">
        <p14:creationId xmlns:p14="http://schemas.microsoft.com/office/powerpoint/2010/main" val="488134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Our current structure works reasonably well, we don’t need to start again, only to update what we have in place</a:t>
            </a:r>
          </a:p>
          <a:p>
            <a:endParaRPr lang="en-US" dirty="0"/>
          </a:p>
          <a:p>
            <a:r>
              <a:rPr lang="en-US" dirty="0"/>
              <a:t>There is a growing perception that we have ‘too many chiefs’  </a:t>
            </a:r>
          </a:p>
          <a:p>
            <a:endParaRPr lang="en-US" dirty="0"/>
          </a:p>
          <a:p>
            <a:r>
              <a:rPr lang="en-US" dirty="0"/>
              <a:t>The proposal and recommendations could be best described as Evolution not Revolution </a:t>
            </a:r>
          </a:p>
          <a:p>
            <a:endParaRPr lang="en-US" dirty="0"/>
          </a:p>
          <a:p>
            <a:r>
              <a:rPr lang="en-US" dirty="0"/>
              <a:t>Establishing G Supt of Educ</a:t>
            </a:r>
          </a:p>
          <a:p>
            <a:pPr marL="171450" indent="-171450">
              <a:buFontTx/>
              <a:buChar char="-"/>
            </a:pPr>
            <a:r>
              <a:rPr lang="en-US" dirty="0"/>
              <a:t>Considering alternative names – e.g. Grand Preceptor</a:t>
            </a:r>
          </a:p>
          <a:p>
            <a:pPr marL="171450" indent="-171450">
              <a:buFontTx/>
              <a:buChar char="-"/>
            </a:pPr>
            <a:r>
              <a:rPr lang="en-US" dirty="0"/>
              <a:t>Survey responses strongly indicated a desire for more education and capability build – on Masonic knowledge and related applicable skills </a:t>
            </a:r>
          </a:p>
          <a:p>
            <a:pPr marL="171450" indent="-171450">
              <a:buFontTx/>
              <a:buChar char="-"/>
            </a:pPr>
            <a:r>
              <a:rPr lang="en-US" dirty="0"/>
              <a:t>The G Supt will work with Research Lodges to create a strategy for their future and leverage their expertise</a:t>
            </a:r>
          </a:p>
          <a:p>
            <a:pPr marL="171450" indent="-171450">
              <a:buFontTx/>
              <a:buChar char="-"/>
            </a:pPr>
            <a:endParaRPr lang="en-US" dirty="0"/>
          </a:p>
          <a:p>
            <a:pPr marL="0" indent="0">
              <a:buFontTx/>
              <a:buNone/>
            </a:pPr>
            <a:r>
              <a:rPr lang="en-US" dirty="0"/>
              <a:t>Charity </a:t>
            </a:r>
          </a:p>
          <a:p>
            <a:pPr marL="171450" indent="-171450">
              <a:buFontTx/>
              <a:buChar char="-"/>
            </a:pPr>
            <a:r>
              <a:rPr lang="en-US" dirty="0"/>
              <a:t>A key pillar of Freemasonry, we are recommending to increase our District focus on charity</a:t>
            </a:r>
          </a:p>
          <a:p>
            <a:pPr marL="171450" indent="-171450">
              <a:buFontTx/>
              <a:buChar char="-"/>
            </a:pPr>
            <a:r>
              <a:rPr lang="en-US" dirty="0"/>
              <a:t>And to elevate the profile of the Grand Almoner, and drive greater charitable focus through two Deputy Grand Almoners </a:t>
            </a:r>
          </a:p>
          <a:p>
            <a:pPr marL="0" indent="0">
              <a:buFontTx/>
              <a:buNone/>
            </a:pPr>
            <a:endParaRPr lang="en-US" dirty="0"/>
          </a:p>
          <a:p>
            <a:pPr marL="0" indent="0">
              <a:buFontTx/>
              <a:buNone/>
            </a:pPr>
            <a:r>
              <a:rPr lang="en-US" dirty="0"/>
              <a:t>Ceremonial</a:t>
            </a:r>
          </a:p>
          <a:p>
            <a:pPr marL="171450" indent="-171450">
              <a:buFontTx/>
              <a:buChar char="-"/>
            </a:pPr>
            <a:r>
              <a:rPr lang="en-US" dirty="0"/>
              <a:t>Re-establishing the G Supt </a:t>
            </a:r>
            <a:r>
              <a:rPr lang="en-US" dirty="0" err="1"/>
              <a:t>Cer</a:t>
            </a:r>
            <a:r>
              <a:rPr lang="en-US" dirty="0"/>
              <a:t> to identify the common ‘must have’ elements and fixed principles of Installations</a:t>
            </a:r>
          </a:p>
          <a:p>
            <a:pPr marL="171450" indent="-171450">
              <a:buFontTx/>
              <a:buChar char="-"/>
            </a:pPr>
            <a:r>
              <a:rPr lang="en-US" dirty="0"/>
              <a:t>And to preserve and celebrate the unique variations and customs of Districts and Lodges </a:t>
            </a:r>
          </a:p>
          <a:p>
            <a:pPr marL="171450" indent="-171450">
              <a:buFontTx/>
              <a:buChar char="-"/>
            </a:pPr>
            <a:r>
              <a:rPr lang="en-US" dirty="0"/>
              <a:t>Ensuring we deliver a great experience for Masters and Lodges</a:t>
            </a:r>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27</a:t>
            </a:fld>
            <a:endParaRPr lang="en-NZ"/>
          </a:p>
        </p:txBody>
      </p:sp>
    </p:spTree>
    <p:extLst>
      <p:ext uri="{BB962C8B-B14F-4D97-AF65-F5344CB8AC3E}">
        <p14:creationId xmlns:p14="http://schemas.microsoft.com/office/powerpoint/2010/main" val="910884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pPr marL="0" indent="0">
              <a:buFontTx/>
              <a:buNone/>
            </a:pPr>
            <a:r>
              <a:rPr lang="en-NZ" dirty="0"/>
              <a:t>Dist GMs focus on supporting and enabling our brethren and Lodges </a:t>
            </a:r>
          </a:p>
          <a:p>
            <a:pPr marL="171450" indent="-171450">
              <a:buFontTx/>
              <a:buChar char="-"/>
            </a:pPr>
            <a:r>
              <a:rPr lang="en-NZ" dirty="0"/>
              <a:t>Focusing on the engagement of brethren</a:t>
            </a:r>
          </a:p>
          <a:p>
            <a:pPr marL="171450" indent="-171450">
              <a:buFontTx/>
              <a:buChar char="-"/>
            </a:pPr>
            <a:r>
              <a:rPr lang="en-NZ" dirty="0"/>
              <a:t>We see delivering pastoral care and leadership is the biggest factor to enable Lodges to thrive </a:t>
            </a:r>
          </a:p>
          <a:p>
            <a:pPr marL="171450" indent="-171450">
              <a:buFontTx/>
              <a:buChar char="-"/>
            </a:pPr>
            <a:r>
              <a:rPr lang="en-NZ" dirty="0"/>
              <a:t>Simplifying Administration to enable focus on brethren </a:t>
            </a:r>
          </a:p>
          <a:p>
            <a:pPr marL="171450" indent="-171450">
              <a:buFontTx/>
              <a:buChar char="-"/>
            </a:pPr>
            <a:r>
              <a:rPr lang="en-NZ" dirty="0"/>
              <a:t>This will likely mean Ceremonial organisation and resourcing is led by the Dist GDC, giving the Dist GM more time for Pastoral leadership</a:t>
            </a:r>
          </a:p>
          <a:p>
            <a:pPr marL="171450" indent="-171450">
              <a:buFontTx/>
              <a:buChar char="-"/>
            </a:pPr>
            <a:endParaRPr lang="en-NZ" dirty="0"/>
          </a:p>
          <a:p>
            <a:pPr marL="0" indent="0">
              <a:buFontTx/>
              <a:buNone/>
            </a:pPr>
            <a:r>
              <a:rPr lang="en-NZ" dirty="0"/>
              <a:t>Balancing tradition with perceived relevance</a:t>
            </a:r>
          </a:p>
          <a:p>
            <a:pPr marL="171450" indent="-171450">
              <a:buFontTx/>
              <a:buChar char="-"/>
            </a:pPr>
            <a:r>
              <a:rPr lang="en-NZ" dirty="0"/>
              <a:t>Retaining and Growing our membership requires focus and expertise </a:t>
            </a:r>
          </a:p>
          <a:p>
            <a:pPr marL="171450" indent="-171450">
              <a:buFontTx/>
              <a:buChar char="-"/>
            </a:pPr>
            <a:r>
              <a:rPr lang="en-NZ" dirty="0"/>
              <a:t>Finding and appointing an experienced brother in marketing and membership who reports to the Board</a:t>
            </a:r>
          </a:p>
          <a:p>
            <a:pPr marL="171450" indent="-171450">
              <a:buFontTx/>
              <a:buChar char="-"/>
            </a:pPr>
            <a:r>
              <a:rPr lang="en-NZ" dirty="0"/>
              <a:t>We determined that greater understanding is required for recommendations on Dress standards, meeting places, the Grand Installation, and will seek to understand via a future survey</a:t>
            </a:r>
          </a:p>
          <a:p>
            <a:pPr marL="171450" indent="-171450">
              <a:buFontTx/>
              <a:buChar char="-"/>
            </a:pPr>
            <a:endParaRPr lang="en-NZ" dirty="0"/>
          </a:p>
          <a:p>
            <a:pPr marL="0" indent="0">
              <a:buFontTx/>
              <a:buNone/>
            </a:pPr>
            <a:r>
              <a:rPr lang="en-NZ" dirty="0"/>
              <a:t>Propose some structural change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Our current structure works reasonably well, we don’t need to start again, only to update what we have in place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have proposed create some new roles – G Supt Educ, Dep G </a:t>
            </a:r>
            <a:r>
              <a:rPr lang="en-US" dirty="0" err="1"/>
              <a:t>Alm</a:t>
            </a:r>
            <a:r>
              <a:rPr lang="en-US" dirty="0"/>
              <a:t>, District focused roles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have proposed to disestablish some roles – the Div GMs, Divisional roles</a:t>
            </a:r>
          </a:p>
          <a:p>
            <a:pPr marL="0" indent="0">
              <a:buFontTx/>
              <a:buNone/>
            </a:pPr>
            <a:endParaRPr lang="en-NZ" dirty="0"/>
          </a:p>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28</a:t>
            </a:fld>
            <a:endParaRPr lang="en-NZ"/>
          </a:p>
        </p:txBody>
      </p:sp>
    </p:spTree>
    <p:extLst>
      <p:ext uri="{BB962C8B-B14F-4D97-AF65-F5344CB8AC3E}">
        <p14:creationId xmlns:p14="http://schemas.microsoft.com/office/powerpoint/2010/main" val="3134420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NZ" dirty="0"/>
              <a:t>Proposing to consolidate Districts from a total of 15 to 8 – four in each Island</a:t>
            </a:r>
          </a:p>
          <a:p>
            <a:endParaRPr lang="en-NZ" dirty="0"/>
          </a:p>
          <a:p>
            <a:r>
              <a:rPr lang="en-NZ" dirty="0"/>
              <a:t>This is carefully considered and balances geography, concentration of numbers of Lodges and brethren, meets our current and future needs</a:t>
            </a:r>
          </a:p>
          <a:p>
            <a:endParaRPr lang="en-NZ" dirty="0"/>
          </a:p>
          <a:p>
            <a:r>
              <a:rPr lang="en-NZ" dirty="0"/>
              <a:t>There is some change, and there are some with distances to cover, which will be mitigated by using our rich team of Past GL Officers</a:t>
            </a:r>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29</a:t>
            </a:fld>
            <a:endParaRPr lang="en-NZ"/>
          </a:p>
        </p:txBody>
      </p:sp>
    </p:spTree>
    <p:extLst>
      <p:ext uri="{BB962C8B-B14F-4D97-AF65-F5344CB8AC3E}">
        <p14:creationId xmlns:p14="http://schemas.microsoft.com/office/powerpoint/2010/main" val="3752208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NZ" dirty="0"/>
              <a:t>Proposing to consolidate Districts from a total of 15 to 8 – four in each Island</a:t>
            </a:r>
          </a:p>
          <a:p>
            <a:endParaRPr lang="en-NZ" dirty="0"/>
          </a:p>
          <a:p>
            <a:r>
              <a:rPr lang="en-NZ" dirty="0"/>
              <a:t>This is carefully considered and balances geography, concentration of numbers of Lodges and brethren, meets our current and future needs</a:t>
            </a:r>
          </a:p>
          <a:p>
            <a:endParaRPr lang="en-NZ" dirty="0"/>
          </a:p>
          <a:p>
            <a:r>
              <a:rPr lang="en-NZ" dirty="0"/>
              <a:t>There is some change, and there are some with distances to cover, which will be mitigated by using our rich team of Past GL Officers</a:t>
            </a:r>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30</a:t>
            </a:fld>
            <a:endParaRPr lang="en-NZ"/>
          </a:p>
        </p:txBody>
      </p:sp>
    </p:spTree>
    <p:extLst>
      <p:ext uri="{BB962C8B-B14F-4D97-AF65-F5344CB8AC3E}">
        <p14:creationId xmlns:p14="http://schemas.microsoft.com/office/powerpoint/2010/main" val="274325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b="1" dirty="0"/>
          </a:p>
          <a:p>
            <a:r>
              <a:rPr lang="en-US" dirty="0"/>
              <a:t>The purpose of the Working Group was clearly identified as part of the Terms of Reference</a:t>
            </a:r>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4</a:t>
            </a:fld>
            <a:endParaRPr lang="en-NZ"/>
          </a:p>
        </p:txBody>
      </p:sp>
    </p:spTree>
    <p:extLst>
      <p:ext uri="{BB962C8B-B14F-4D97-AF65-F5344CB8AC3E}">
        <p14:creationId xmlns:p14="http://schemas.microsoft.com/office/powerpoint/2010/main" val="1663081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NZ" dirty="0"/>
              <a:t>This is a summary view of the recommended structure – more detail will follow – showing that the Grand Master is connected to Lodges and brethren</a:t>
            </a:r>
          </a:p>
          <a:p>
            <a:endParaRPr lang="en-NZ" dirty="0"/>
          </a:p>
          <a:p>
            <a:r>
              <a:rPr lang="en-NZ" dirty="0"/>
              <a:t>The Grand Master leads the Craft with four reports;  Dep GM, Grand Sec, SGW, JGW</a:t>
            </a:r>
          </a:p>
          <a:p>
            <a:endParaRPr lang="en-NZ" dirty="0"/>
          </a:p>
          <a:p>
            <a:r>
              <a:rPr lang="en-NZ" dirty="0"/>
              <a:t>Dist GMs report to the two Grand Wardens – one on each island, alternating Senior/Junior ranks</a:t>
            </a:r>
          </a:p>
          <a:p>
            <a:endParaRPr lang="en-NZ" dirty="0"/>
          </a:p>
          <a:p>
            <a:r>
              <a:rPr lang="en-NZ" dirty="0"/>
              <a:t>We have deliberately separated the Governance structure from the Operational structure – though these are linked in our day to day experience</a:t>
            </a:r>
          </a:p>
          <a:p>
            <a:endParaRPr lang="en-NZ" dirty="0"/>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31</a:t>
            </a:fld>
            <a:endParaRPr lang="en-NZ"/>
          </a:p>
        </p:txBody>
      </p:sp>
    </p:spTree>
    <p:extLst>
      <p:ext uri="{BB962C8B-B14F-4D97-AF65-F5344CB8AC3E}">
        <p14:creationId xmlns:p14="http://schemas.microsoft.com/office/powerpoint/2010/main" val="2010176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US" dirty="0"/>
              <a:t>This is purely indicative of potential pathways, and is not a defined pathway to the next role</a:t>
            </a:r>
          </a:p>
          <a:p>
            <a:endParaRPr lang="en-US" dirty="0"/>
          </a:p>
          <a:p>
            <a:r>
              <a:rPr lang="en-US" dirty="0"/>
              <a:t>There are multiple options for Brethren wishing to make a contribution to Freemasonry</a:t>
            </a:r>
          </a:p>
          <a:p>
            <a:endParaRPr lang="en-US" dirty="0"/>
          </a:p>
          <a:p>
            <a:r>
              <a:rPr lang="en-US" dirty="0"/>
              <a:t>This does not replace the Constitutional rules or Collected Rulings relating to qualification for Office</a:t>
            </a:r>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32</a:t>
            </a:fld>
            <a:endParaRPr lang="en-NZ"/>
          </a:p>
        </p:txBody>
      </p:sp>
    </p:spTree>
    <p:extLst>
      <p:ext uri="{BB962C8B-B14F-4D97-AF65-F5344CB8AC3E}">
        <p14:creationId xmlns:p14="http://schemas.microsoft.com/office/powerpoint/2010/main" val="3282807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NZ" dirty="0"/>
              <a:t>This is a summary of District change </a:t>
            </a:r>
            <a:r>
              <a:rPr lang="en-NZ" dirty="0" err="1"/>
              <a:t>reocmmendations</a:t>
            </a:r>
            <a:r>
              <a:rPr lang="en-NZ" dirty="0"/>
              <a:t> – showing current Lodge numbers and number of brethren </a:t>
            </a:r>
          </a:p>
        </p:txBody>
      </p:sp>
      <p:sp>
        <p:nvSpPr>
          <p:cNvPr id="4" name="Slide Number Placeholder 3"/>
          <p:cNvSpPr>
            <a:spLocks noGrp="1"/>
          </p:cNvSpPr>
          <p:nvPr>
            <p:ph type="sldNum" sz="quarter" idx="5"/>
          </p:nvPr>
        </p:nvSpPr>
        <p:spPr/>
        <p:txBody>
          <a:bodyPr/>
          <a:lstStyle/>
          <a:p>
            <a:fld id="{CE35B412-EA0F-49FA-93E6-61DBB5350C19}" type="slidenum">
              <a:rPr lang="en-NZ" smtClean="0"/>
              <a:t>33</a:t>
            </a:fld>
            <a:endParaRPr lang="en-NZ"/>
          </a:p>
        </p:txBody>
      </p:sp>
    </p:spTree>
    <p:extLst>
      <p:ext uri="{BB962C8B-B14F-4D97-AF65-F5344CB8AC3E}">
        <p14:creationId xmlns:p14="http://schemas.microsoft.com/office/powerpoint/2010/main" val="3804926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34</a:t>
            </a:fld>
            <a:endParaRPr lang="en-NZ"/>
          </a:p>
        </p:txBody>
      </p:sp>
    </p:spTree>
    <p:extLst>
      <p:ext uri="{BB962C8B-B14F-4D97-AF65-F5344CB8AC3E}">
        <p14:creationId xmlns:p14="http://schemas.microsoft.com/office/powerpoint/2010/main" val="238510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endParaRPr lang="en-US" dirty="0"/>
          </a:p>
          <a:p>
            <a:r>
              <a:rPr lang="en-NZ" dirty="0"/>
              <a:t>This presentation is an overview, and more detail will follow</a:t>
            </a:r>
          </a:p>
          <a:p>
            <a:endParaRPr lang="en-NZ" dirty="0"/>
          </a:p>
          <a:p>
            <a:r>
              <a:rPr lang="en-NZ" dirty="0"/>
              <a:t>The next steps are; </a:t>
            </a:r>
          </a:p>
          <a:p>
            <a:pPr marL="171450" indent="-171450">
              <a:buFontTx/>
              <a:buChar char="-"/>
            </a:pPr>
            <a:r>
              <a:rPr lang="en-NZ" dirty="0"/>
              <a:t>A detailed proposal/recommendation document will be sent to every brother with a request for feedback</a:t>
            </a:r>
          </a:p>
          <a:p>
            <a:pPr marL="171450" indent="-171450">
              <a:buFontTx/>
              <a:buChar char="-"/>
            </a:pPr>
            <a:r>
              <a:rPr lang="en-NZ" dirty="0"/>
              <a:t>You will have two weeks to submit your feedback </a:t>
            </a:r>
          </a:p>
          <a:p>
            <a:pPr marL="171450" indent="-171450">
              <a:buFontTx/>
              <a:buChar char="-"/>
            </a:pPr>
            <a:r>
              <a:rPr lang="en-NZ" dirty="0"/>
              <a:t>The Working Group will collate and consolidate your feedback, consider the feedback and adjust if required</a:t>
            </a:r>
          </a:p>
          <a:p>
            <a:pPr marL="171450" indent="-171450">
              <a:buFontTx/>
              <a:buChar char="-"/>
            </a:pPr>
            <a:r>
              <a:rPr lang="en-NZ" dirty="0"/>
              <a:t>The WG will create Remits for the Annual Communication</a:t>
            </a:r>
          </a:p>
          <a:p>
            <a:pPr marL="171450" indent="-171450">
              <a:buFontTx/>
              <a:buChar char="-"/>
            </a:pPr>
            <a:r>
              <a:rPr lang="en-NZ" dirty="0"/>
              <a:t>The Remits will be circulated for your review </a:t>
            </a:r>
          </a:p>
          <a:p>
            <a:pPr marL="171450" indent="-171450">
              <a:buFontTx/>
              <a:buChar char="-"/>
            </a:pPr>
            <a:r>
              <a:rPr lang="en-NZ" dirty="0"/>
              <a:t>Lodges will vote on the Remits at the Annual Communication </a:t>
            </a:r>
          </a:p>
          <a:p>
            <a:pPr marL="171450" indent="-171450">
              <a:buFontTx/>
              <a:buChar char="-"/>
            </a:pPr>
            <a:r>
              <a:rPr lang="en-NZ" dirty="0"/>
              <a:t>Any changes will include a timeline, a transition plan and support for the changes</a:t>
            </a:r>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35</a:t>
            </a:fld>
            <a:endParaRPr lang="en-NZ"/>
          </a:p>
        </p:txBody>
      </p:sp>
    </p:spTree>
    <p:extLst>
      <p:ext uri="{BB962C8B-B14F-4D97-AF65-F5344CB8AC3E}">
        <p14:creationId xmlns:p14="http://schemas.microsoft.com/office/powerpoint/2010/main" val="3609639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36</a:t>
            </a:fld>
            <a:endParaRPr lang="en-NZ"/>
          </a:p>
        </p:txBody>
      </p:sp>
    </p:spTree>
    <p:extLst>
      <p:ext uri="{BB962C8B-B14F-4D97-AF65-F5344CB8AC3E}">
        <p14:creationId xmlns:p14="http://schemas.microsoft.com/office/powerpoint/2010/main" val="359204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5</a:t>
            </a:fld>
            <a:endParaRPr lang="en-NZ"/>
          </a:p>
        </p:txBody>
      </p:sp>
    </p:spTree>
    <p:extLst>
      <p:ext uri="{BB962C8B-B14F-4D97-AF65-F5344CB8AC3E}">
        <p14:creationId xmlns:p14="http://schemas.microsoft.com/office/powerpoint/2010/main" val="224134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6</a:t>
            </a:fld>
            <a:endParaRPr lang="en-NZ"/>
          </a:p>
        </p:txBody>
      </p:sp>
    </p:spTree>
    <p:extLst>
      <p:ext uri="{BB962C8B-B14F-4D97-AF65-F5344CB8AC3E}">
        <p14:creationId xmlns:p14="http://schemas.microsoft.com/office/powerpoint/2010/main" val="92504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7</a:t>
            </a:fld>
            <a:endParaRPr lang="en-NZ"/>
          </a:p>
        </p:txBody>
      </p:sp>
    </p:spTree>
    <p:extLst>
      <p:ext uri="{BB962C8B-B14F-4D97-AF65-F5344CB8AC3E}">
        <p14:creationId xmlns:p14="http://schemas.microsoft.com/office/powerpoint/2010/main" val="58292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5B412-EA0F-49FA-93E6-61DBB5350C19}" type="slidenum">
              <a:rPr lang="en-NZ" smtClean="0"/>
              <a:t>8</a:t>
            </a:fld>
            <a:endParaRPr lang="en-NZ"/>
          </a:p>
        </p:txBody>
      </p:sp>
    </p:spTree>
    <p:extLst>
      <p:ext uri="{BB962C8B-B14F-4D97-AF65-F5344CB8AC3E}">
        <p14:creationId xmlns:p14="http://schemas.microsoft.com/office/powerpoint/2010/main" val="333792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latin typeface="+mn-lt"/>
              </a:rPr>
              <a:t>Narrative</a:t>
            </a:r>
            <a:r>
              <a:rPr lang="en-NZ"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latin typeface="+mn-lt"/>
              </a:rPr>
              <a:t>- Our ‘gene pool’ is depleted – we have to compromise when choosing leaders, not always ‘the best man for the job’</a:t>
            </a:r>
          </a:p>
          <a:p>
            <a:pPr marL="0" indent="0" eaLnBrk="1" fontAlgn="auto" hangingPunct="1">
              <a:lnSpc>
                <a:spcPct val="130000"/>
              </a:lnSpc>
              <a:spcBef>
                <a:spcPts val="0"/>
              </a:spcBef>
              <a:buFont typeface="Arial" panose="020B0604020202020204" pitchFamily="34" charset="0"/>
              <a:buNone/>
              <a:defRPr/>
            </a:pPr>
            <a:r>
              <a:rPr lang="en-NZ" dirty="0">
                <a:latin typeface="+mn-lt"/>
              </a:rPr>
              <a:t>- Our current structure was designed when membership was 5 x larger and has some inefficiencies and complexity </a:t>
            </a:r>
          </a:p>
          <a:p>
            <a:pPr marL="0" indent="0" eaLnBrk="1" fontAlgn="auto" hangingPunct="1">
              <a:lnSpc>
                <a:spcPct val="130000"/>
              </a:lnSpc>
              <a:spcBef>
                <a:spcPts val="0"/>
              </a:spcBef>
              <a:buFont typeface="Arial" panose="020B0604020202020204" pitchFamily="34" charset="0"/>
              <a:buNone/>
              <a:defRPr/>
            </a:pPr>
            <a:r>
              <a:rPr lang="en-NZ" dirty="0">
                <a:latin typeface="+mn-lt"/>
              </a:rPr>
              <a:t>- To compete in a more mature and complex world we must present a more ‘polished’ approach</a:t>
            </a:r>
          </a:p>
          <a:p>
            <a:pPr marL="0" indent="0" eaLnBrk="1" fontAlgn="auto" hangingPunct="1">
              <a:lnSpc>
                <a:spcPct val="130000"/>
              </a:lnSpc>
              <a:spcBef>
                <a:spcPts val="0"/>
              </a:spcBef>
              <a:buFont typeface="Arial" panose="020B0604020202020204" pitchFamily="34" charset="0"/>
              <a:buNone/>
              <a:defRPr/>
            </a:pPr>
            <a:r>
              <a:rPr lang="en-NZ" dirty="0">
                <a:latin typeface="+mn-lt"/>
              </a:rPr>
              <a:t>- Progress on initiatives is never ever faster than ‘glacial’ e.g. Lodge Champions programme; new website; new membership system</a:t>
            </a:r>
          </a:p>
          <a:p>
            <a:pPr marL="0" indent="0" eaLnBrk="1" fontAlgn="auto" hangingPunct="1">
              <a:lnSpc>
                <a:spcPct val="130000"/>
              </a:lnSpc>
              <a:spcBef>
                <a:spcPts val="0"/>
              </a:spcBef>
              <a:buFont typeface="Arial" panose="020B0604020202020204" pitchFamily="34" charset="0"/>
              <a:buNone/>
              <a:defRPr/>
            </a:pPr>
            <a:r>
              <a:rPr lang="en-NZ" dirty="0">
                <a:latin typeface="+mn-lt"/>
              </a:rPr>
              <a:t>- Post code politics still runs rife</a:t>
            </a:r>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9</a:t>
            </a:fld>
            <a:endParaRPr lang="en-NZ"/>
          </a:p>
        </p:txBody>
      </p:sp>
    </p:spTree>
    <p:extLst>
      <p:ext uri="{BB962C8B-B14F-4D97-AF65-F5344CB8AC3E}">
        <p14:creationId xmlns:p14="http://schemas.microsoft.com/office/powerpoint/2010/main" val="224762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NZ" sz="1200" b="1" i="0" u="none" strike="noStrike" dirty="0">
                <a:solidFill>
                  <a:srgbClr val="000000"/>
                </a:solidFill>
                <a:effectLst/>
                <a:highlight>
                  <a:srgbClr val="F5F5F5"/>
                </a:highlight>
                <a:latin typeface="Aptos" panose="020B0004020202020204" pitchFamily="34" charset="0"/>
              </a:rPr>
              <a:t>Narrative</a:t>
            </a:r>
          </a:p>
          <a:p>
            <a:pPr algn="l" rtl="0" fontAlgn="base">
              <a:buFont typeface="Arial" panose="020B0604020202020204" pitchFamily="34" charset="0"/>
              <a:buChar char="•"/>
            </a:pPr>
            <a:endParaRPr lang="en-NZ" sz="1200" b="0" i="0" u="none" strike="noStrike" dirty="0">
              <a:solidFill>
                <a:srgbClr val="000000"/>
              </a:solidFill>
              <a:effectLst/>
              <a:highlight>
                <a:srgbClr val="F5F5F5"/>
              </a:highlight>
              <a:latin typeface="Aptos" panose="020B0004020202020204" pitchFamily="34" charset="0"/>
            </a:endParaRPr>
          </a:p>
          <a:p>
            <a:pPr algn="l" rtl="0" fontAlgn="base">
              <a:buFont typeface="Arial" panose="020B0604020202020204" pitchFamily="34" charset="0"/>
              <a:buNone/>
            </a:pPr>
            <a:r>
              <a:rPr lang="en-NZ" sz="1200" b="0" i="0" u="none" strike="noStrike" dirty="0">
                <a:solidFill>
                  <a:srgbClr val="000000"/>
                </a:solidFill>
                <a:effectLst/>
                <a:highlight>
                  <a:srgbClr val="F5F5F5"/>
                </a:highlight>
                <a:latin typeface="Aptos" panose="020B0004020202020204" pitchFamily="34" charset="0"/>
              </a:rPr>
              <a:t>- Fewer brethren are seeking to take office – we have a succession challenge</a:t>
            </a:r>
          </a:p>
          <a:p>
            <a:pPr algn="l" rtl="0" fontAlgn="base">
              <a:buFont typeface="Arial" panose="020B0604020202020204" pitchFamily="34" charset="0"/>
              <a:buNone/>
            </a:pPr>
            <a:r>
              <a:rPr lang="en-NZ" sz="1200" b="0" i="0" u="none" strike="noStrike" dirty="0">
                <a:solidFill>
                  <a:srgbClr val="000000"/>
                </a:solidFill>
                <a:effectLst/>
                <a:highlight>
                  <a:srgbClr val="F5F5F5"/>
                </a:highlight>
                <a:latin typeface="Aptos" panose="020B0004020202020204" pitchFamily="34" charset="0"/>
              </a:rPr>
              <a:t>- Fewer brethren are delivering charges – taking the time to learn and being criticised for their performance</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US" sz="1200" b="0" i="0" dirty="0">
                <a:solidFill>
                  <a:srgbClr val="000000"/>
                </a:solidFill>
                <a:effectLst/>
                <a:highlight>
                  <a:srgbClr val="F5F5F5"/>
                </a:highlight>
                <a:latin typeface="Aptos" panose="020B0004020202020204" pitchFamily="34" charset="0"/>
              </a:rPr>
              <a:t>- Reduced attendance of Officers causes ‘gaps’ and requires Visitors to ‘fill in’ ​- leading to poor performance and diminished candidate experience</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NZ" sz="1200" b="0" i="0" u="none" strike="noStrike" dirty="0">
                <a:solidFill>
                  <a:srgbClr val="000000"/>
                </a:solidFill>
                <a:effectLst/>
                <a:highlight>
                  <a:srgbClr val="F5F5F5"/>
                </a:highlight>
                <a:latin typeface="Aptos" panose="020B0004020202020204" pitchFamily="34" charset="0"/>
              </a:rPr>
              <a:t>- </a:t>
            </a:r>
            <a:r>
              <a:rPr lang="en-US" sz="1200" b="0" i="0" u="none" strike="noStrike" dirty="0">
                <a:solidFill>
                  <a:srgbClr val="000000"/>
                </a:solidFill>
                <a:effectLst/>
                <a:highlight>
                  <a:srgbClr val="F5F5F5"/>
                </a:highlight>
                <a:latin typeface="Aptos" panose="020B0004020202020204" pitchFamily="34" charset="0"/>
              </a:rPr>
              <a:t>Poor attendance at meetings threatens viability of Lodges and leads to a poor experience for brethren</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NZ" sz="1200" b="0" i="0" u="none" strike="noStrike" dirty="0">
                <a:solidFill>
                  <a:srgbClr val="000000"/>
                </a:solidFill>
                <a:effectLst/>
                <a:highlight>
                  <a:srgbClr val="F5F5F5"/>
                </a:highlight>
                <a:latin typeface="Aptos" panose="020B0004020202020204" pitchFamily="34" charset="0"/>
              </a:rPr>
              <a:t>- Increasing costs of maintaining and insuring buildings are a threat to Lodges</a:t>
            </a:r>
            <a:r>
              <a:rPr lang="en-US" sz="1200" b="0" i="0" dirty="0">
                <a:solidFill>
                  <a:srgbClr val="000000"/>
                </a:solidFill>
                <a:effectLst/>
                <a:highlight>
                  <a:srgbClr val="F5F5F5"/>
                </a:highlight>
                <a:latin typeface="Aptos" panose="020B0004020202020204" pitchFamily="34" charset="0"/>
              </a:rPr>
              <a:t>​ - we cannot afford our meeting places</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NZ" sz="1200" b="0" i="0" u="none" strike="noStrike" dirty="0">
                <a:solidFill>
                  <a:srgbClr val="000000"/>
                </a:solidFill>
                <a:effectLst/>
                <a:highlight>
                  <a:srgbClr val="F5F5F5"/>
                </a:highlight>
                <a:latin typeface="Aptos" panose="020B0004020202020204" pitchFamily="34" charset="0"/>
              </a:rPr>
              <a:t>- </a:t>
            </a:r>
            <a:r>
              <a:rPr lang="en-US" sz="1200" b="0" i="0" u="none" strike="noStrike" dirty="0">
                <a:solidFill>
                  <a:srgbClr val="000000"/>
                </a:solidFill>
                <a:effectLst/>
                <a:highlight>
                  <a:srgbClr val="F5F5F5"/>
                </a:highlight>
                <a:latin typeface="Aptos" panose="020B0004020202020204" pitchFamily="34" charset="0"/>
              </a:rPr>
              <a:t>Slipping standards of ritual means reduced enjoyment attending meetings</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NZ" sz="1200" b="0" i="0" u="none" strike="noStrike" dirty="0">
                <a:solidFill>
                  <a:srgbClr val="000000"/>
                </a:solidFill>
                <a:effectLst/>
                <a:highlight>
                  <a:srgbClr val="F5F5F5"/>
                </a:highlight>
                <a:latin typeface="Aptos" panose="020B0004020202020204" pitchFamily="34" charset="0"/>
              </a:rPr>
              <a:t>- </a:t>
            </a:r>
            <a:r>
              <a:rPr lang="en-US" sz="1200" b="0" i="0" u="none" strike="noStrike" dirty="0">
                <a:solidFill>
                  <a:srgbClr val="000000"/>
                </a:solidFill>
                <a:effectLst/>
                <a:highlight>
                  <a:srgbClr val="F5F5F5"/>
                </a:highlight>
                <a:latin typeface="Aptos" panose="020B0004020202020204" pitchFamily="34" charset="0"/>
              </a:rPr>
              <a:t>Influential members are more vocal and critical – leading to new/young members staying away </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NZ" sz="1200" b="0" i="0" u="none" strike="noStrike" dirty="0">
                <a:solidFill>
                  <a:srgbClr val="000000"/>
                </a:solidFill>
                <a:effectLst/>
                <a:highlight>
                  <a:srgbClr val="F5F5F5"/>
                </a:highlight>
                <a:latin typeface="Aptos" panose="020B0004020202020204" pitchFamily="34" charset="0"/>
              </a:rPr>
              <a:t>- Those demonstrating the ‘Cringe factors’ </a:t>
            </a:r>
            <a:r>
              <a:rPr lang="en-US" sz="1200" b="0" i="0" u="none" strike="noStrike" dirty="0">
                <a:solidFill>
                  <a:srgbClr val="000000"/>
                </a:solidFill>
                <a:effectLst/>
                <a:highlight>
                  <a:srgbClr val="F5F5F5"/>
                </a:highlight>
                <a:latin typeface="Aptos" panose="020B0004020202020204" pitchFamily="34" charset="0"/>
              </a:rPr>
              <a:t>are more prominent, as these brethren are often key contributors, and their </a:t>
            </a:r>
            <a:r>
              <a:rPr lang="en-US" sz="1200" b="0" i="0" u="none" strike="noStrike" dirty="0" err="1">
                <a:solidFill>
                  <a:srgbClr val="000000"/>
                </a:solidFill>
                <a:effectLst/>
                <a:highlight>
                  <a:srgbClr val="F5F5F5"/>
                </a:highlight>
                <a:latin typeface="Aptos" panose="020B0004020202020204" pitchFamily="34" charset="0"/>
              </a:rPr>
              <a:t>behaviour</a:t>
            </a:r>
            <a:r>
              <a:rPr lang="en-US" sz="1200" b="0" i="0" u="none" strike="noStrike" dirty="0">
                <a:solidFill>
                  <a:srgbClr val="000000"/>
                </a:solidFill>
                <a:effectLst/>
                <a:highlight>
                  <a:srgbClr val="F5F5F5"/>
                </a:highlight>
                <a:latin typeface="Aptos" panose="020B0004020202020204" pitchFamily="34" charset="0"/>
              </a:rPr>
              <a:t> turns people away</a:t>
            </a:r>
            <a:endParaRPr lang="en-US" b="0" i="0" dirty="0">
              <a:solidFill>
                <a:srgbClr val="000000"/>
              </a:solidFill>
              <a:effectLst/>
              <a:highlight>
                <a:srgbClr val="F5F5F5"/>
              </a:highligh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CE35B412-EA0F-49FA-93E6-61DBB5350C19}" type="slidenum">
              <a:rPr lang="en-NZ" smtClean="0"/>
              <a:t>10</a:t>
            </a:fld>
            <a:endParaRPr lang="en-NZ"/>
          </a:p>
        </p:txBody>
      </p:sp>
    </p:spTree>
    <p:extLst>
      <p:ext uri="{BB962C8B-B14F-4D97-AF65-F5344CB8AC3E}">
        <p14:creationId xmlns:p14="http://schemas.microsoft.com/office/powerpoint/2010/main" val="2069047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4C67-5C16-7AB0-BACF-844B6B99D2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C8C34066-2E70-9A46-1A1A-81185642335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Tree>
    <p:extLst>
      <p:ext uri="{BB962C8B-B14F-4D97-AF65-F5344CB8AC3E}">
        <p14:creationId xmlns:p14="http://schemas.microsoft.com/office/powerpoint/2010/main" val="1988308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B5B16-0682-48A3-D962-754FAA45F5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2DADEAB-2A14-904E-5775-42F7E54265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21909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7FB73-F770-BC14-4ECA-8E4BFB0AC5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3015BA5-5C72-EBC9-2238-C7F03B9A3E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57429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F7E4-692A-83B7-8317-8532ED1F3C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A3914C80-D472-A362-BCC6-C080C850DB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Tree>
    <p:extLst>
      <p:ext uri="{BB962C8B-B14F-4D97-AF65-F5344CB8AC3E}">
        <p14:creationId xmlns:p14="http://schemas.microsoft.com/office/powerpoint/2010/main" val="2065468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9707-1368-537E-64E6-5AD486722D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B5B944A-BD7C-DF04-6709-9EEEBFAF7A2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547F8C2-06C3-3212-C5D2-71F6A0AFE65A}"/>
              </a:ext>
            </a:extLst>
          </p:cNvPr>
          <p:cNvSpPr>
            <a:spLocks noGrp="1"/>
          </p:cNvSpPr>
          <p:nvPr>
            <p:ph type="dt" sz="half" idx="10"/>
          </p:nvPr>
        </p:nvSpPr>
        <p:spPr>
          <a:xfrm>
            <a:off x="838200" y="6356350"/>
            <a:ext cx="2743200" cy="365125"/>
          </a:xfrm>
          <a:prstGeom prst="rect">
            <a:avLst/>
          </a:prstGeom>
        </p:spPr>
        <p:txBody>
          <a:bodyPr/>
          <a:lstStyle/>
          <a:p>
            <a:fld id="{780E686E-FC49-4DAB-A487-F4FF97417BD8}" type="datetimeFigureOut">
              <a:rPr lang="en-NZ" smtClean="0"/>
              <a:t>11/06/2024</a:t>
            </a:fld>
            <a:endParaRPr lang="en-NZ"/>
          </a:p>
        </p:txBody>
      </p:sp>
      <p:sp>
        <p:nvSpPr>
          <p:cNvPr id="5" name="Footer Placeholder 4">
            <a:extLst>
              <a:ext uri="{FF2B5EF4-FFF2-40B4-BE49-F238E27FC236}">
                <a16:creationId xmlns:a16="http://schemas.microsoft.com/office/drawing/2014/main" id="{34ED2D2E-E2B9-E9D9-4AEF-610E8ED2308E}"/>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BEDF1400-9C19-EF97-9F37-C3A9DAF0AB45}"/>
              </a:ext>
            </a:extLst>
          </p:cNvPr>
          <p:cNvSpPr>
            <a:spLocks noGrp="1"/>
          </p:cNvSpPr>
          <p:nvPr>
            <p:ph type="sldNum" sz="quarter" idx="12"/>
          </p:nvPr>
        </p:nvSpPr>
        <p:spPr>
          <a:xfrm>
            <a:off x="8610600" y="6356350"/>
            <a:ext cx="2743200" cy="365125"/>
          </a:xfrm>
          <a:prstGeom prst="rect">
            <a:avLst/>
          </a:prstGeom>
        </p:spPr>
        <p:txBody>
          <a:bodyPr/>
          <a:lstStyle/>
          <a:p>
            <a:fld id="{0EE1C133-EF87-4F6F-8371-E01E748ECE0D}" type="slidenum">
              <a:rPr lang="en-NZ" smtClean="0"/>
              <a:t>‹#›</a:t>
            </a:fld>
            <a:endParaRPr lang="en-NZ"/>
          </a:p>
        </p:txBody>
      </p:sp>
    </p:spTree>
    <p:extLst>
      <p:ext uri="{BB962C8B-B14F-4D97-AF65-F5344CB8AC3E}">
        <p14:creationId xmlns:p14="http://schemas.microsoft.com/office/powerpoint/2010/main" val="720078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137C-EDAB-8BB3-6680-C9873E3EF4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C5768D0F-823D-D9D1-E367-906C7327C34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46286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8153-4B77-EA17-7FBA-3C91722C62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20479E8-A21E-91CB-4FEE-F38D876E08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3D28ED3-BC27-75DE-3EA1-586819D692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24157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2DCD-D14F-0F60-843F-553869E9C2C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25902E2-B350-5AF8-EDD5-38F0CD36DD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7B7E1-EE5F-44C4-7E1B-3026E0D4AF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A226EEF-6943-FD70-C9AA-3F236294F6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57CE1-2B68-885B-B4B6-3BA092C58E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21532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4DBDE-0B2D-8230-093B-3F12D6F657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60137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903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FD7D-5483-7E50-0AE3-D19E2F1B7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3146E6B-7EBD-A188-EA6F-11015FD063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4ADFFBD2-A004-AAF7-BB75-D40A1C483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300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CBE5-24BC-9488-0D27-478D96509C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330D54B-1297-D0C5-2DF9-41DD7B5BCF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506418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F805-4D31-F417-06ED-D011C3CD06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FF140AD-D250-AC6B-A687-FD94738384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C146DA30-5333-C00C-AA58-9377AC8451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88854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6BF8-AF8B-A552-6C1F-22A6E5776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C89CEC5-C7D4-F1F8-36D8-40F94B18C37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976435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E39CF6-4638-62D2-1A16-8FFA40CD1FE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4F70F1A-4C0C-2431-BA37-4E9F3B89E1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31471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D7D3-6646-3EF1-9E93-63DA6FC5A7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3520BDA-A228-05AA-814F-BDF5CA97ED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73172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DA15-2236-7FE2-D451-6D5A03D00F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6F44A15-950B-AF5F-2C47-9DF3BE20468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A70B46A-FCA8-0D7C-50AB-2FC5E884FF5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85460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4A47-7C05-A2E6-8DBB-75A5716F00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61778F1-56C0-4912-3CA1-BD83B7E3F19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965626-8139-69C8-3F42-7E45C3C013E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3A1A610-C4CD-454A-75C3-60EC65AA079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89DF41-AD2A-B765-1F4A-6E6FAE4BAF9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63115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1D5C-01A7-1299-5D64-0B33D92B07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9783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74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50F0-5190-D342-29F9-00B2932F7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836E05D-99DE-8FF6-1973-414BF70AE9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C25ADBAB-BCCA-64E3-5F6C-0669EA4474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8335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6350-FB18-7FB6-2BBF-60B9CB2B63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F14DF9C-B814-5E62-78B1-A1787983D30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AF7D31E-C46F-2569-AAAF-086187C3D4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056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171C23E9-59F0-5A85-42FA-FCAD314F4FAB}"/>
              </a:ext>
            </a:extLst>
          </p:cNvPr>
          <p:cNvPicPr>
            <a:picLocks noChangeAspect="1"/>
          </p:cNvPicPr>
          <p:nvPr userDrawn="1"/>
        </p:nvPicPr>
        <p:blipFill>
          <a:blip r:embed="rId13"/>
          <a:stretch>
            <a:fillRect/>
          </a:stretch>
        </p:blipFill>
        <p:spPr>
          <a:xfrm>
            <a:off x="-713979" y="4915148"/>
            <a:ext cx="13619957" cy="2128118"/>
          </a:xfrm>
          <a:prstGeom prst="rect">
            <a:avLst/>
          </a:prstGeom>
        </p:spPr>
      </p:pic>
    </p:spTree>
    <p:extLst>
      <p:ext uri="{BB962C8B-B14F-4D97-AF65-F5344CB8AC3E}">
        <p14:creationId xmlns:p14="http://schemas.microsoft.com/office/powerpoint/2010/main" val="2880179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699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ag_blowing_custom_9218386">
            <a:hlinkClick r:id="" action="ppaction://media"/>
            <a:extLst>
              <a:ext uri="{FF2B5EF4-FFF2-40B4-BE49-F238E27FC236}">
                <a16:creationId xmlns:a16="http://schemas.microsoft.com/office/drawing/2014/main" id="{53FB46D0-48AF-9E51-2417-5E8C479EB4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863"/>
            <a:ext cx="12344401" cy="6943725"/>
          </a:xfrm>
          <a:prstGeom prst="rect">
            <a:avLst/>
          </a:prstGeom>
        </p:spPr>
      </p:pic>
    </p:spTree>
    <p:extLst>
      <p:ext uri="{BB962C8B-B14F-4D97-AF65-F5344CB8AC3E}">
        <p14:creationId xmlns:p14="http://schemas.microsoft.com/office/powerpoint/2010/main" val="35249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93A95468-8173-5D87-1B93-A9B5269D6133}"/>
              </a:ext>
            </a:extLst>
          </p:cNvPr>
          <p:cNvGraphicFramePr>
            <a:graphicFrameLocks/>
          </p:cNvGraphicFramePr>
          <p:nvPr>
            <p:extLst>
              <p:ext uri="{D42A27DB-BD31-4B8C-83A1-F6EECF244321}">
                <p14:modId xmlns:p14="http://schemas.microsoft.com/office/powerpoint/2010/main" val="2157177414"/>
              </p:ext>
            </p:extLst>
          </p:nvPr>
        </p:nvGraphicFramePr>
        <p:xfrm>
          <a:off x="633663" y="689657"/>
          <a:ext cx="10264186" cy="4768628"/>
        </p:xfrm>
        <a:graphic>
          <a:graphicData uri="http://schemas.openxmlformats.org/drawingml/2006/table">
            <a:tbl>
              <a:tblPr firstRow="1" bandRow="1">
                <a:tableStyleId>{5C22544A-7EE6-4342-B048-85BDC9FD1C3A}</a:tableStyleId>
              </a:tblPr>
              <a:tblGrid>
                <a:gridCol w="5132093">
                  <a:extLst>
                    <a:ext uri="{9D8B030D-6E8A-4147-A177-3AD203B41FA5}">
                      <a16:colId xmlns:a16="http://schemas.microsoft.com/office/drawing/2014/main" val="2358658361"/>
                    </a:ext>
                  </a:extLst>
                </a:gridCol>
                <a:gridCol w="5132093">
                  <a:extLst>
                    <a:ext uri="{9D8B030D-6E8A-4147-A177-3AD203B41FA5}">
                      <a16:colId xmlns:a16="http://schemas.microsoft.com/office/drawing/2014/main" val="3491124621"/>
                    </a:ext>
                  </a:extLst>
                </a:gridCol>
              </a:tblGrid>
              <a:tr h="502159">
                <a:tc>
                  <a:txBody>
                    <a:bodyPr/>
                    <a:lstStyle/>
                    <a:p>
                      <a:r>
                        <a:rPr lang="en-US" sz="2800" dirty="0"/>
                        <a:t>Operational challenge</a:t>
                      </a:r>
                      <a:endParaRPr lang="en-NZ" sz="2800" dirty="0"/>
                    </a:p>
                  </a:txBody>
                  <a:tcPr>
                    <a:solidFill>
                      <a:srgbClr val="002060"/>
                    </a:solidFill>
                  </a:tcPr>
                </a:tc>
                <a:tc>
                  <a:txBody>
                    <a:bodyPr/>
                    <a:lstStyle/>
                    <a:p>
                      <a:r>
                        <a:rPr lang="en-US" sz="2800" dirty="0"/>
                        <a:t>Mitigation</a:t>
                      </a:r>
                      <a:endParaRPr lang="en-NZ" sz="2800" dirty="0"/>
                    </a:p>
                  </a:txBody>
                  <a:tcPr>
                    <a:solidFill>
                      <a:srgbClr val="002060"/>
                    </a:solidFill>
                  </a:tcPr>
                </a:tc>
                <a:extLst>
                  <a:ext uri="{0D108BD9-81ED-4DB2-BD59-A6C34878D82A}">
                    <a16:rowId xmlns:a16="http://schemas.microsoft.com/office/drawing/2014/main" val="870356110"/>
                  </a:ext>
                </a:extLst>
              </a:tr>
              <a:tr h="448802">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Diminishing interest in taking office</a:t>
                      </a:r>
                    </a:p>
                  </a:txBody>
                  <a:tcPr/>
                </a:tc>
                <a:tc>
                  <a:txBody>
                    <a:bodyPr/>
                    <a:lstStyle/>
                    <a:p>
                      <a:r>
                        <a:rPr lang="en-US" sz="2000" dirty="0"/>
                        <a:t>Providing ‘top cover’ </a:t>
                      </a:r>
                      <a:endParaRPr lang="en-NZ" sz="2000" dirty="0"/>
                    </a:p>
                  </a:txBody>
                  <a:tcPr/>
                </a:tc>
                <a:extLst>
                  <a:ext uri="{0D108BD9-81ED-4DB2-BD59-A6C34878D82A}">
                    <a16:rowId xmlns:a16="http://schemas.microsoft.com/office/drawing/2014/main" val="1968970852"/>
                  </a:ext>
                </a:extLst>
              </a:tr>
              <a:tr h="448802">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Diminishing interest in delivering charges</a:t>
                      </a:r>
                    </a:p>
                  </a:txBody>
                  <a:tcPr/>
                </a:tc>
                <a:tc>
                  <a:txBody>
                    <a:bodyPr/>
                    <a:lstStyle/>
                    <a:p>
                      <a:r>
                        <a:rPr lang="en-US" sz="2000" dirty="0"/>
                        <a:t>Encouragement and support to deliver</a:t>
                      </a:r>
                      <a:endParaRPr lang="en-NZ" sz="2000" dirty="0"/>
                    </a:p>
                  </a:txBody>
                  <a:tcPr/>
                </a:tc>
                <a:extLst>
                  <a:ext uri="{0D108BD9-81ED-4DB2-BD59-A6C34878D82A}">
                    <a16:rowId xmlns:a16="http://schemas.microsoft.com/office/drawing/2014/main" val="1423242913"/>
                  </a:ext>
                </a:extLst>
              </a:tr>
              <a:tr h="448802">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Inability to fill Chairs at meetings</a:t>
                      </a:r>
                    </a:p>
                  </a:txBody>
                  <a:tcPr/>
                </a:tc>
                <a:tc>
                  <a:txBody>
                    <a:bodyPr/>
                    <a:lstStyle/>
                    <a:p>
                      <a:r>
                        <a:rPr lang="en-US" sz="2000" dirty="0"/>
                        <a:t>Pastoral care to demonstrate value</a:t>
                      </a:r>
                      <a:endParaRPr lang="en-NZ" sz="2000" dirty="0"/>
                    </a:p>
                  </a:txBody>
                  <a:tcPr/>
                </a:tc>
                <a:extLst>
                  <a:ext uri="{0D108BD9-81ED-4DB2-BD59-A6C34878D82A}">
                    <a16:rowId xmlns:a16="http://schemas.microsoft.com/office/drawing/2014/main" val="10883590"/>
                  </a:ext>
                </a:extLst>
              </a:tr>
              <a:tr h="448802">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Inability to form a quorum at meetings</a:t>
                      </a:r>
                    </a:p>
                  </a:txBody>
                  <a:tcPr/>
                </a:tc>
                <a:tc>
                  <a:txBody>
                    <a:bodyPr/>
                    <a:lstStyle/>
                    <a:p>
                      <a:r>
                        <a:rPr lang="en-US" sz="2000" dirty="0"/>
                        <a:t>Seek alternatives to ensure viability</a:t>
                      </a:r>
                      <a:endParaRPr lang="en-NZ" sz="2000" dirty="0"/>
                    </a:p>
                  </a:txBody>
                  <a:tcPr/>
                </a:tc>
                <a:extLst>
                  <a:ext uri="{0D108BD9-81ED-4DB2-BD59-A6C34878D82A}">
                    <a16:rowId xmlns:a16="http://schemas.microsoft.com/office/drawing/2014/main" val="4271658527"/>
                  </a:ext>
                </a:extLst>
              </a:tr>
              <a:tr h="694027">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Crippling deferred maintenance and insurance costs</a:t>
                      </a:r>
                    </a:p>
                  </a:txBody>
                  <a:tcPr/>
                </a:tc>
                <a:tc>
                  <a:txBody>
                    <a:bodyPr/>
                    <a:lstStyle/>
                    <a:p>
                      <a:r>
                        <a:rPr lang="en-US" sz="2000" dirty="0"/>
                        <a:t>Active engagement of Property Committee</a:t>
                      </a:r>
                      <a:endParaRPr lang="en-NZ" sz="2000" dirty="0"/>
                    </a:p>
                  </a:txBody>
                  <a:tcPr/>
                </a:tc>
                <a:extLst>
                  <a:ext uri="{0D108BD9-81ED-4DB2-BD59-A6C34878D82A}">
                    <a16:rowId xmlns:a16="http://schemas.microsoft.com/office/drawing/2014/main" val="3359833484"/>
                  </a:ext>
                </a:extLst>
              </a:tr>
              <a:tr h="448802">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Slipping standards of Ritual</a:t>
                      </a:r>
                    </a:p>
                  </a:txBody>
                  <a:tcPr/>
                </a:tc>
                <a:tc>
                  <a:txBody>
                    <a:bodyPr/>
                    <a:lstStyle/>
                    <a:p>
                      <a:r>
                        <a:rPr lang="en-US" sz="2000" dirty="0"/>
                        <a:t>Encouragement and support to deliver</a:t>
                      </a:r>
                      <a:endParaRPr lang="en-NZ" sz="2000" dirty="0"/>
                    </a:p>
                  </a:txBody>
                  <a:tcPr/>
                </a:tc>
                <a:extLst>
                  <a:ext uri="{0D108BD9-81ED-4DB2-BD59-A6C34878D82A}">
                    <a16:rowId xmlns:a16="http://schemas.microsoft.com/office/drawing/2014/main" val="2497297559"/>
                  </a:ext>
                </a:extLst>
              </a:tr>
              <a:tr h="448802">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Overall member conduct has deteriorated</a:t>
                      </a:r>
                    </a:p>
                  </a:txBody>
                  <a:tcPr/>
                </a:tc>
                <a:tc>
                  <a:txBody>
                    <a:bodyPr/>
                    <a:lstStyle/>
                    <a:p>
                      <a:r>
                        <a:rPr lang="en-US" sz="2000" dirty="0"/>
                        <a:t>Call out bad </a:t>
                      </a:r>
                      <a:r>
                        <a:rPr lang="en-US" sz="2000" dirty="0" err="1"/>
                        <a:t>behaviour</a:t>
                      </a:r>
                      <a:r>
                        <a:rPr lang="en-US" sz="2000" dirty="0"/>
                        <a:t> and escalate</a:t>
                      </a:r>
                      <a:endParaRPr lang="en-NZ" sz="2000" dirty="0"/>
                    </a:p>
                  </a:txBody>
                  <a:tcPr/>
                </a:tc>
                <a:extLst>
                  <a:ext uri="{0D108BD9-81ED-4DB2-BD59-A6C34878D82A}">
                    <a16:rowId xmlns:a16="http://schemas.microsoft.com/office/drawing/2014/main" val="2505826292"/>
                  </a:ext>
                </a:extLst>
              </a:tr>
              <a:tr h="448802">
                <a:tc>
                  <a: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prstClr val="black"/>
                          </a:solidFill>
                          <a:effectLst/>
                          <a:uLnTx/>
                          <a:uFillTx/>
                          <a:latin typeface="Aptos" panose="02110004020202020204"/>
                          <a:ea typeface="+mn-ea"/>
                          <a:cs typeface="+mn-cs"/>
                        </a:rPr>
                        <a:t>‘Cringe factors’ intensify as Lodges become smaller </a:t>
                      </a:r>
                    </a:p>
                  </a:txBody>
                  <a:tcPr/>
                </a:tc>
                <a:tc>
                  <a:txBody>
                    <a:bodyPr/>
                    <a:lstStyle/>
                    <a:p>
                      <a:r>
                        <a:rPr lang="en-US" sz="2000" dirty="0"/>
                        <a:t>Address bad </a:t>
                      </a:r>
                      <a:r>
                        <a:rPr lang="en-US" sz="2000" dirty="0" err="1"/>
                        <a:t>behaviour</a:t>
                      </a:r>
                      <a:r>
                        <a:rPr lang="en-US" sz="2000" dirty="0"/>
                        <a:t> and escalate</a:t>
                      </a:r>
                      <a:endParaRPr lang="en-NZ" sz="2000" dirty="0"/>
                    </a:p>
                  </a:txBody>
                  <a:tcPr/>
                </a:tc>
                <a:extLst>
                  <a:ext uri="{0D108BD9-81ED-4DB2-BD59-A6C34878D82A}">
                    <a16:rowId xmlns:a16="http://schemas.microsoft.com/office/drawing/2014/main" val="249827582"/>
                  </a:ext>
                </a:extLst>
              </a:tr>
            </a:tbl>
          </a:graphicData>
        </a:graphic>
      </p:graphicFrame>
      <p:sp>
        <p:nvSpPr>
          <p:cNvPr id="3" name="TextBox 2">
            <a:extLst>
              <a:ext uri="{FF2B5EF4-FFF2-40B4-BE49-F238E27FC236}">
                <a16:creationId xmlns:a16="http://schemas.microsoft.com/office/drawing/2014/main" id="{DBAE64A7-7E2E-989F-5BF2-3042B2D36DB5}"/>
              </a:ext>
            </a:extLst>
          </p:cNvPr>
          <p:cNvSpPr txBox="1"/>
          <p:nvPr/>
        </p:nvSpPr>
        <p:spPr>
          <a:xfrm>
            <a:off x="633663" y="166437"/>
            <a:ext cx="4443845" cy="523220"/>
          </a:xfrm>
          <a:prstGeom prst="rect">
            <a:avLst/>
          </a:prstGeom>
          <a:noFill/>
        </p:spPr>
        <p:txBody>
          <a:bodyPr wrap="none" rtlCol="0">
            <a:spAutoFit/>
          </a:bodyPr>
          <a:lstStyle/>
          <a:p>
            <a:r>
              <a:rPr lang="en-NZ" sz="2800" b="1" dirty="0">
                <a:latin typeface="Century Gothic" panose="020B0502020202020204" pitchFamily="34" charset="0"/>
              </a:rPr>
              <a:t>Our Problem statements</a:t>
            </a:r>
          </a:p>
        </p:txBody>
      </p:sp>
    </p:spTree>
    <p:extLst>
      <p:ext uri="{BB962C8B-B14F-4D97-AF65-F5344CB8AC3E}">
        <p14:creationId xmlns:p14="http://schemas.microsoft.com/office/powerpoint/2010/main" val="3833763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062057" cy="523220"/>
          </a:xfrm>
          <a:prstGeom prst="rect">
            <a:avLst/>
          </a:prstGeom>
          <a:noFill/>
        </p:spPr>
        <p:txBody>
          <a:bodyPr wrap="none" rtlCol="0">
            <a:spAutoFit/>
          </a:bodyPr>
          <a:lstStyle/>
          <a:p>
            <a:r>
              <a:rPr lang="en-NZ" sz="2800" b="1" dirty="0">
                <a:latin typeface="Century Gothic" panose="020B0502020202020204" pitchFamily="34" charset="0"/>
              </a:rPr>
              <a:t>Skinning the cat</a:t>
            </a:r>
          </a:p>
        </p:txBody>
      </p:sp>
      <p:sp>
        <p:nvSpPr>
          <p:cNvPr id="11" name="TextBox 10">
            <a:extLst>
              <a:ext uri="{FF2B5EF4-FFF2-40B4-BE49-F238E27FC236}">
                <a16:creationId xmlns:a16="http://schemas.microsoft.com/office/drawing/2014/main" id="{046436B1-2ECE-F98B-B4E0-0FA10EC4538D}"/>
              </a:ext>
            </a:extLst>
          </p:cNvPr>
          <p:cNvSpPr txBox="1"/>
          <p:nvPr/>
        </p:nvSpPr>
        <p:spPr>
          <a:xfrm>
            <a:off x="997834" y="1595389"/>
            <a:ext cx="9685599" cy="3664336"/>
          </a:xfrm>
          <a:prstGeom prst="rect">
            <a:avLst/>
          </a:prstGeom>
          <a:noFill/>
        </p:spPr>
        <p:txBody>
          <a:bodyPr wrap="square" rtlCol="0">
            <a:spAutoFit/>
          </a:bodyPr>
          <a:lstStyle/>
          <a:p>
            <a:pPr>
              <a:lnSpc>
                <a:spcPct val="130000"/>
              </a:lnSpc>
            </a:pPr>
            <a:r>
              <a:rPr lang="en-NZ" sz="2000" b="1" dirty="0"/>
              <a:t>Structure:</a:t>
            </a:r>
          </a:p>
          <a:p>
            <a:pPr>
              <a:lnSpc>
                <a:spcPct val="130000"/>
              </a:lnSpc>
            </a:pPr>
            <a:r>
              <a:rPr lang="en-NZ" sz="2000" dirty="0"/>
              <a:t>Divisions, Districts, boundaries/geography</a:t>
            </a:r>
          </a:p>
          <a:p>
            <a:pPr>
              <a:lnSpc>
                <a:spcPct val="130000"/>
              </a:lnSpc>
            </a:pPr>
            <a:r>
              <a:rPr lang="en-NZ" sz="2000" b="1" dirty="0"/>
              <a:t>Machinery:</a:t>
            </a:r>
          </a:p>
          <a:p>
            <a:pPr>
              <a:lnSpc>
                <a:spcPct val="130000"/>
              </a:lnSpc>
            </a:pPr>
            <a:r>
              <a:rPr lang="en-NZ" sz="2000" dirty="0"/>
              <a:t>Protocols; roles; rank; ceremonial; dress; where we can meet</a:t>
            </a:r>
          </a:p>
          <a:p>
            <a:pPr>
              <a:lnSpc>
                <a:spcPct val="130000"/>
              </a:lnSpc>
            </a:pPr>
            <a:r>
              <a:rPr lang="en-NZ" sz="2000" b="1" dirty="0"/>
              <a:t>Settings and Tools:</a:t>
            </a:r>
          </a:p>
          <a:p>
            <a:pPr>
              <a:lnSpc>
                <a:spcPct val="130000"/>
              </a:lnSpc>
            </a:pPr>
            <a:r>
              <a:rPr lang="en-NZ" sz="2000" dirty="0"/>
              <a:t>Density; property; activity; affordability; tools</a:t>
            </a:r>
          </a:p>
          <a:p>
            <a:pPr>
              <a:lnSpc>
                <a:spcPct val="130000"/>
              </a:lnSpc>
            </a:pPr>
            <a:r>
              <a:rPr lang="en-NZ" sz="2000" b="1" dirty="0"/>
              <a:t>Personas/Pathways:</a:t>
            </a:r>
          </a:p>
          <a:p>
            <a:pPr>
              <a:lnSpc>
                <a:spcPct val="130000"/>
              </a:lnSpc>
            </a:pPr>
            <a:r>
              <a:rPr lang="en-NZ" sz="2000" dirty="0"/>
              <a:t>Assist those Lodges who wish to grow; assist those that want to die; consolidate buildings; define the masonic experience;  better understand what our members want</a:t>
            </a:r>
          </a:p>
        </p:txBody>
      </p:sp>
    </p:spTree>
    <p:extLst>
      <p:ext uri="{BB962C8B-B14F-4D97-AF65-F5344CB8AC3E}">
        <p14:creationId xmlns:p14="http://schemas.microsoft.com/office/powerpoint/2010/main" val="2810063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ample Interview Questionnaires | Interview Q&amp;A | LiveCareer">
            <a:extLst>
              <a:ext uri="{FF2B5EF4-FFF2-40B4-BE49-F238E27FC236}">
                <a16:creationId xmlns:a16="http://schemas.microsoft.com/office/drawing/2014/main" id="{02225FCF-19B8-E2B1-82DE-8FDD643429F3}"/>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1780" r="7312" b="23391"/>
          <a:stretch/>
        </p:blipFill>
        <p:spPr bwMode="auto">
          <a:xfrm>
            <a:off x="20" y="10"/>
            <a:ext cx="12191980" cy="52904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543D6AA-AE5C-6472-34D8-B05A1AC6B6D6}"/>
              </a:ext>
            </a:extLst>
          </p:cNvPr>
          <p:cNvSpPr>
            <a:spLocks noGrp="1"/>
          </p:cNvSpPr>
          <p:nvPr>
            <p:ph type="ctrTitle"/>
          </p:nvPr>
        </p:nvSpPr>
        <p:spPr>
          <a:xfrm>
            <a:off x="-150585" y="3147279"/>
            <a:ext cx="3412067" cy="2971801"/>
          </a:xfrm>
        </p:spPr>
        <p:txBody>
          <a:bodyPr>
            <a:normAutofit/>
          </a:bodyPr>
          <a:lstStyle/>
          <a:p>
            <a:r>
              <a:rPr lang="en-US" sz="3600" dirty="0"/>
              <a:t>The Surveys</a:t>
            </a:r>
          </a:p>
        </p:txBody>
      </p:sp>
      <p:sp>
        <p:nvSpPr>
          <p:cNvPr id="5" name="Subtitle 4">
            <a:extLst>
              <a:ext uri="{FF2B5EF4-FFF2-40B4-BE49-F238E27FC236}">
                <a16:creationId xmlns:a16="http://schemas.microsoft.com/office/drawing/2014/main" id="{43097118-4FC5-9FF0-A7A6-84D9C9873AA1}"/>
              </a:ext>
            </a:extLst>
          </p:cNvPr>
          <p:cNvSpPr>
            <a:spLocks noGrp="1"/>
          </p:cNvSpPr>
          <p:nvPr>
            <p:ph type="subTitle" idx="1"/>
          </p:nvPr>
        </p:nvSpPr>
        <p:spPr>
          <a:xfrm>
            <a:off x="4389966" y="5602713"/>
            <a:ext cx="3412067" cy="738820"/>
          </a:xfrm>
        </p:spPr>
        <p:txBody>
          <a:bodyPr>
            <a:normAutofit/>
          </a:bodyPr>
          <a:lstStyle/>
          <a:p>
            <a:r>
              <a:rPr lang="en-US" dirty="0">
                <a:solidFill>
                  <a:schemeClr val="accent1">
                    <a:lumMod val="50000"/>
                    <a:lumOff val="50000"/>
                  </a:schemeClr>
                </a:solidFill>
              </a:rPr>
              <a:t>Summary of results</a:t>
            </a:r>
          </a:p>
        </p:txBody>
      </p:sp>
    </p:spTree>
    <p:extLst>
      <p:ext uri="{BB962C8B-B14F-4D97-AF65-F5344CB8AC3E}">
        <p14:creationId xmlns:p14="http://schemas.microsoft.com/office/powerpoint/2010/main" val="99430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55963E-8382-99B3-CF15-9A1496AB4BB5}"/>
              </a:ext>
            </a:extLst>
          </p:cNvPr>
          <p:cNvSpPr/>
          <p:nvPr/>
        </p:nvSpPr>
        <p:spPr>
          <a:xfrm>
            <a:off x="6645728" y="1763486"/>
            <a:ext cx="4098471" cy="2792186"/>
          </a:xfrm>
          <a:prstGeom prst="rect">
            <a:avLst/>
          </a:prstGeom>
          <a:solidFill>
            <a:srgbClr val="144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 good survey response is between 5% and 30%, and an excellent response rate is 50% or higher. </a:t>
            </a:r>
          </a:p>
        </p:txBody>
      </p:sp>
      <p:sp>
        <p:nvSpPr>
          <p:cNvPr id="3" name="TextBox 2">
            <a:extLst>
              <a:ext uri="{FF2B5EF4-FFF2-40B4-BE49-F238E27FC236}">
                <a16:creationId xmlns:a16="http://schemas.microsoft.com/office/drawing/2014/main" id="{8D84311C-01E1-AEE9-BB80-EDF8A2A7FA89}"/>
              </a:ext>
            </a:extLst>
          </p:cNvPr>
          <p:cNvSpPr txBox="1"/>
          <p:nvPr/>
        </p:nvSpPr>
        <p:spPr>
          <a:xfrm>
            <a:off x="666750" y="647700"/>
            <a:ext cx="1497526" cy="523220"/>
          </a:xfrm>
          <a:prstGeom prst="rect">
            <a:avLst/>
          </a:prstGeom>
          <a:noFill/>
        </p:spPr>
        <p:txBody>
          <a:bodyPr wrap="none" rtlCol="0">
            <a:spAutoFit/>
          </a:bodyPr>
          <a:lstStyle/>
          <a:p>
            <a:r>
              <a:rPr lang="en-NZ" sz="2800" b="1" dirty="0">
                <a:latin typeface="Century Gothic" panose="020B0502020202020204" pitchFamily="34" charset="0"/>
              </a:rPr>
              <a:t>Surveys</a:t>
            </a:r>
          </a:p>
        </p:txBody>
      </p:sp>
      <p:sp>
        <p:nvSpPr>
          <p:cNvPr id="11" name="TextBox 10">
            <a:extLst>
              <a:ext uri="{FF2B5EF4-FFF2-40B4-BE49-F238E27FC236}">
                <a16:creationId xmlns:a16="http://schemas.microsoft.com/office/drawing/2014/main" id="{046436B1-2ECE-F98B-B4E0-0FA10EC4538D}"/>
              </a:ext>
            </a:extLst>
          </p:cNvPr>
          <p:cNvSpPr txBox="1"/>
          <p:nvPr/>
        </p:nvSpPr>
        <p:spPr>
          <a:xfrm>
            <a:off x="873579" y="1330782"/>
            <a:ext cx="8755897" cy="4532908"/>
          </a:xfrm>
          <a:prstGeom prst="rect">
            <a:avLst/>
          </a:prstGeom>
          <a:noFill/>
        </p:spPr>
        <p:txBody>
          <a:bodyPr wrap="square" rtlCol="0">
            <a:spAutoFit/>
          </a:bodyPr>
          <a:lstStyle/>
          <a:p>
            <a:pPr>
              <a:lnSpc>
                <a:spcPct val="130000"/>
              </a:lnSpc>
            </a:pPr>
            <a:r>
              <a:rPr lang="en-NZ" sz="2800" b="1" dirty="0"/>
              <a:t>Survey 1:</a:t>
            </a:r>
          </a:p>
          <a:p>
            <a:pPr>
              <a:lnSpc>
                <a:spcPct val="130000"/>
              </a:lnSpc>
            </a:pPr>
            <a:r>
              <a:rPr lang="en-NZ" sz="2800" dirty="0"/>
              <a:t>Tools and Settings</a:t>
            </a:r>
          </a:p>
          <a:p>
            <a:pPr>
              <a:lnSpc>
                <a:spcPct val="130000"/>
              </a:lnSpc>
            </a:pPr>
            <a:r>
              <a:rPr lang="en-NZ" sz="2800" dirty="0"/>
              <a:t>Sent to 2,300 brethren</a:t>
            </a:r>
          </a:p>
          <a:p>
            <a:pPr>
              <a:lnSpc>
                <a:spcPct val="130000"/>
              </a:lnSpc>
            </a:pPr>
            <a:r>
              <a:rPr lang="en-NZ" sz="2800" dirty="0"/>
              <a:t> 437 responses (19%) </a:t>
            </a:r>
          </a:p>
          <a:p>
            <a:pPr>
              <a:lnSpc>
                <a:spcPct val="130000"/>
              </a:lnSpc>
            </a:pPr>
            <a:r>
              <a:rPr lang="en-NZ" sz="2800" b="1" dirty="0"/>
              <a:t>Survey 2:</a:t>
            </a:r>
          </a:p>
          <a:p>
            <a:pPr>
              <a:lnSpc>
                <a:spcPct val="130000"/>
              </a:lnSpc>
            </a:pPr>
            <a:r>
              <a:rPr lang="en-NZ" sz="2800" dirty="0"/>
              <a:t>Personas and Pathways</a:t>
            </a:r>
          </a:p>
          <a:p>
            <a:pPr>
              <a:lnSpc>
                <a:spcPct val="130000"/>
              </a:lnSpc>
            </a:pPr>
            <a:r>
              <a:rPr lang="en-NZ" sz="2800" dirty="0"/>
              <a:t>Sent to 2,300 brethren – </a:t>
            </a:r>
          </a:p>
          <a:p>
            <a:pPr>
              <a:lnSpc>
                <a:spcPct val="130000"/>
              </a:lnSpc>
            </a:pPr>
            <a:r>
              <a:rPr lang="en-NZ" sz="2800" dirty="0"/>
              <a:t>310 responses (13.5%)</a:t>
            </a:r>
            <a:endParaRPr lang="en-NZ" dirty="0"/>
          </a:p>
        </p:txBody>
      </p:sp>
    </p:spTree>
    <p:extLst>
      <p:ext uri="{BB962C8B-B14F-4D97-AF65-F5344CB8AC3E}">
        <p14:creationId xmlns:p14="http://schemas.microsoft.com/office/powerpoint/2010/main" val="62440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and Tools | Developments of Global Hand Tools Market | Market Prospects">
            <a:extLst>
              <a:ext uri="{FF2B5EF4-FFF2-40B4-BE49-F238E27FC236}">
                <a16:creationId xmlns:a16="http://schemas.microsoft.com/office/drawing/2014/main" id="{E2DC2B7A-7152-F579-9E3A-8E316172CE0C}"/>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6690" t="9091" r="2401"/>
          <a:stretch/>
        </p:blipFill>
        <p:spPr bwMode="auto">
          <a:xfrm>
            <a:off x="0" y="0"/>
            <a:ext cx="12192000" cy="53067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6272225-49CF-36ED-286B-DC914E0E4C7A}"/>
              </a:ext>
            </a:extLst>
          </p:cNvPr>
          <p:cNvSpPr>
            <a:spLocks noGrp="1"/>
          </p:cNvSpPr>
          <p:nvPr>
            <p:ph type="ctrTitle"/>
          </p:nvPr>
        </p:nvSpPr>
        <p:spPr>
          <a:xfrm>
            <a:off x="-1534886" y="3129762"/>
            <a:ext cx="8347529" cy="2971801"/>
          </a:xfrm>
        </p:spPr>
        <p:txBody>
          <a:bodyPr>
            <a:normAutofit/>
          </a:bodyPr>
          <a:lstStyle/>
          <a:p>
            <a:r>
              <a:rPr lang="en-US" sz="3600" dirty="0"/>
              <a:t>Tools and Settings Survey</a:t>
            </a:r>
          </a:p>
        </p:txBody>
      </p:sp>
    </p:spTree>
    <p:extLst>
      <p:ext uri="{BB962C8B-B14F-4D97-AF65-F5344CB8AC3E}">
        <p14:creationId xmlns:p14="http://schemas.microsoft.com/office/powerpoint/2010/main" val="2007257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EAF7D3F-59B6-E6F3-C49B-EC615D73B465}"/>
              </a:ext>
            </a:extLst>
          </p:cNvPr>
          <p:cNvSpPr>
            <a:spLocks noGrp="1"/>
          </p:cNvSpPr>
          <p:nvPr>
            <p:ph idx="1"/>
          </p:nvPr>
        </p:nvSpPr>
        <p:spPr/>
        <p:txBody>
          <a:bodyPr/>
          <a:lstStyle/>
          <a:p>
            <a:r>
              <a:rPr lang="en-NZ" sz="3200" dirty="0"/>
              <a:t>presented a list of possible tools</a:t>
            </a:r>
          </a:p>
          <a:p>
            <a:r>
              <a:rPr lang="en-NZ" sz="3200" dirty="0"/>
              <a:t>what could be developed to assist Lodges? </a:t>
            </a:r>
          </a:p>
          <a:p>
            <a:r>
              <a:rPr lang="en-NZ" sz="3200" dirty="0"/>
              <a:t>how to better understand the needs of brethren?</a:t>
            </a:r>
          </a:p>
          <a:p>
            <a:r>
              <a:rPr lang="en-NZ" sz="3200" dirty="0"/>
              <a:t>what do Lodges need to do to thrive?  </a:t>
            </a:r>
          </a:p>
          <a:p>
            <a:endParaRPr lang="en-NZ" dirty="0"/>
          </a:p>
        </p:txBody>
      </p:sp>
      <p:sp>
        <p:nvSpPr>
          <p:cNvPr id="3" name="TextBox 2">
            <a:extLst>
              <a:ext uri="{FF2B5EF4-FFF2-40B4-BE49-F238E27FC236}">
                <a16:creationId xmlns:a16="http://schemas.microsoft.com/office/drawing/2014/main" id="{8D84311C-01E1-AEE9-BB80-EDF8A2A7FA89}"/>
              </a:ext>
            </a:extLst>
          </p:cNvPr>
          <p:cNvSpPr txBox="1"/>
          <p:nvPr/>
        </p:nvSpPr>
        <p:spPr>
          <a:xfrm>
            <a:off x="666750" y="647700"/>
            <a:ext cx="8311891" cy="523220"/>
          </a:xfrm>
          <a:prstGeom prst="rect">
            <a:avLst/>
          </a:prstGeom>
          <a:noFill/>
        </p:spPr>
        <p:txBody>
          <a:bodyPr wrap="none" rtlCol="0">
            <a:spAutoFit/>
          </a:bodyPr>
          <a:lstStyle/>
          <a:p>
            <a:r>
              <a:rPr lang="en-NZ" sz="2800" b="1" dirty="0">
                <a:latin typeface="Century Gothic" panose="020B0502020202020204" pitchFamily="34" charset="0"/>
              </a:rPr>
              <a:t>What we asked you (Tools and Settings Survey)</a:t>
            </a:r>
          </a:p>
        </p:txBody>
      </p:sp>
    </p:spTree>
    <p:extLst>
      <p:ext uri="{BB962C8B-B14F-4D97-AF65-F5344CB8AC3E}">
        <p14:creationId xmlns:p14="http://schemas.microsoft.com/office/powerpoint/2010/main" val="246412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158237" cy="523220"/>
          </a:xfrm>
          <a:prstGeom prst="rect">
            <a:avLst/>
          </a:prstGeom>
          <a:noFill/>
        </p:spPr>
        <p:txBody>
          <a:bodyPr wrap="none" rtlCol="0">
            <a:spAutoFit/>
          </a:bodyPr>
          <a:lstStyle/>
          <a:p>
            <a:r>
              <a:rPr lang="en-NZ" sz="2800" b="1" dirty="0">
                <a:latin typeface="Century Gothic" panose="020B0502020202020204" pitchFamily="34" charset="0"/>
              </a:rPr>
              <a:t>What you told us:</a:t>
            </a:r>
          </a:p>
        </p:txBody>
      </p:sp>
      <p:sp>
        <p:nvSpPr>
          <p:cNvPr id="6" name="TextBox 5">
            <a:extLst>
              <a:ext uri="{FF2B5EF4-FFF2-40B4-BE49-F238E27FC236}">
                <a16:creationId xmlns:a16="http://schemas.microsoft.com/office/drawing/2014/main" id="{9931F938-0001-C786-A7FD-4FE981E50247}"/>
              </a:ext>
            </a:extLst>
          </p:cNvPr>
          <p:cNvSpPr txBox="1"/>
          <p:nvPr/>
        </p:nvSpPr>
        <p:spPr>
          <a:xfrm>
            <a:off x="808383" y="1470991"/>
            <a:ext cx="9329530" cy="4401205"/>
          </a:xfrm>
          <a:prstGeom prst="rect">
            <a:avLst/>
          </a:prstGeom>
          <a:noFill/>
        </p:spPr>
        <p:txBody>
          <a:bodyPr wrap="square" rtlCol="0">
            <a:spAutoFit/>
          </a:bodyPr>
          <a:lstStyle/>
          <a:p>
            <a:pPr marL="342900" indent="-342900">
              <a:buFont typeface="Arial" panose="020B0604020202020204" pitchFamily="34" charset="0"/>
              <a:buChar char="•"/>
            </a:pPr>
            <a:r>
              <a:rPr lang="en-NZ" sz="2000" dirty="0"/>
              <a:t>A free digital survey should be provided to enable a Lodge to assess the extent to which it is thriving.</a:t>
            </a:r>
          </a:p>
          <a:p>
            <a:pPr marL="342900" indent="-342900">
              <a:buFont typeface="Arial" panose="020B0604020202020204" pitchFamily="34" charset="0"/>
              <a:buChar char="•"/>
            </a:pPr>
            <a:r>
              <a:rPr lang="en-NZ" sz="2000" dirty="0"/>
              <a:t>District Grand Masters should maintain an accessible register of who can perform charges to enable smaller Lodges to seek assistance if they can’t perform the work themselves.</a:t>
            </a:r>
          </a:p>
          <a:p>
            <a:pPr marL="342900" indent="-342900">
              <a:buFont typeface="Arial" panose="020B0604020202020204" pitchFamily="34" charset="0"/>
              <a:buChar char="•"/>
            </a:pPr>
            <a:r>
              <a:rPr lang="en-NZ" sz="2000" dirty="0"/>
              <a:t>District Grand Masters should provide templates and guides to assist willing Lodges to merge.</a:t>
            </a:r>
          </a:p>
          <a:p>
            <a:pPr marL="342900" indent="-342900">
              <a:buFont typeface="Arial" panose="020B0604020202020204" pitchFamily="34" charset="0"/>
              <a:buChar char="•"/>
            </a:pPr>
            <a:r>
              <a:rPr lang="en-NZ" sz="2000" dirty="0"/>
              <a:t>District Grand Masters should provide access to local skilled resources who can, in an unbiased way, assist a Lodge in determining their trajectory.</a:t>
            </a:r>
          </a:p>
          <a:p>
            <a:pPr marL="342900" indent="-342900">
              <a:buFont typeface="Arial" panose="020B0604020202020204" pitchFamily="34" charset="0"/>
              <a:buChar char="•"/>
            </a:pPr>
            <a:r>
              <a:rPr lang="en-NZ" sz="2000" dirty="0"/>
              <a:t>District Grand Masters should provide access to mentoring capability from within a Division/District (probably from Lodges that are already thriving) to help Lodges understand what it takes to thrive.</a:t>
            </a:r>
          </a:p>
          <a:p>
            <a:pPr marL="342900" indent="-342900">
              <a:buFont typeface="Arial" panose="020B0604020202020204" pitchFamily="34" charset="0"/>
              <a:buChar char="•"/>
            </a:pPr>
            <a:r>
              <a:rPr lang="en-NZ" sz="2000" dirty="0"/>
              <a:t>National Office should develop and provide a tool that can assist a lodge in determining the viability of its building.</a:t>
            </a:r>
          </a:p>
        </p:txBody>
      </p:sp>
      <p:sp>
        <p:nvSpPr>
          <p:cNvPr id="7" name="TextBox 6">
            <a:extLst>
              <a:ext uri="{FF2B5EF4-FFF2-40B4-BE49-F238E27FC236}">
                <a16:creationId xmlns:a16="http://schemas.microsoft.com/office/drawing/2014/main" id="{189DE845-C68D-D69B-014D-60E30D516495}"/>
              </a:ext>
            </a:extLst>
          </p:cNvPr>
          <p:cNvSpPr txBox="1"/>
          <p:nvPr/>
        </p:nvSpPr>
        <p:spPr>
          <a:xfrm>
            <a:off x="10137913" y="754971"/>
            <a:ext cx="1855304" cy="461665"/>
          </a:xfrm>
          <a:prstGeom prst="rect">
            <a:avLst/>
          </a:prstGeom>
          <a:noFill/>
        </p:spPr>
        <p:txBody>
          <a:bodyPr wrap="square" rtlCol="0">
            <a:spAutoFit/>
          </a:bodyPr>
          <a:lstStyle/>
          <a:p>
            <a:pPr algn="ctr"/>
            <a:r>
              <a:rPr lang="en-NZ" sz="1200" b="1" dirty="0">
                <a:latin typeface="Arial" panose="020B0604020202020204" pitchFamily="34" charset="0"/>
                <a:cs typeface="Arial" panose="020B0604020202020204" pitchFamily="34" charset="0"/>
              </a:rPr>
              <a:t>% that either agreed or strongly agreed</a:t>
            </a:r>
          </a:p>
        </p:txBody>
      </p:sp>
      <p:sp>
        <p:nvSpPr>
          <p:cNvPr id="8" name="TextBox 7">
            <a:extLst>
              <a:ext uri="{FF2B5EF4-FFF2-40B4-BE49-F238E27FC236}">
                <a16:creationId xmlns:a16="http://schemas.microsoft.com/office/drawing/2014/main" id="{3DC29263-6878-075D-ED5B-23DEF8866D12}"/>
              </a:ext>
            </a:extLst>
          </p:cNvPr>
          <p:cNvSpPr txBox="1"/>
          <p:nvPr/>
        </p:nvSpPr>
        <p:spPr>
          <a:xfrm>
            <a:off x="10840280" y="1470991"/>
            <a:ext cx="927652" cy="4093428"/>
          </a:xfrm>
          <a:prstGeom prst="rect">
            <a:avLst/>
          </a:prstGeom>
          <a:noFill/>
        </p:spPr>
        <p:txBody>
          <a:bodyPr wrap="square" rtlCol="0">
            <a:spAutoFit/>
          </a:bodyPr>
          <a:lstStyle/>
          <a:p>
            <a:r>
              <a:rPr lang="en-NZ" sz="2000" dirty="0">
                <a:highlight>
                  <a:srgbClr val="FFFF00"/>
                </a:highlight>
              </a:rPr>
              <a:t>80%</a:t>
            </a:r>
          </a:p>
          <a:p>
            <a:endParaRPr lang="en-NZ" sz="2000" dirty="0"/>
          </a:p>
          <a:p>
            <a:r>
              <a:rPr lang="en-NZ" sz="2000" dirty="0">
                <a:highlight>
                  <a:srgbClr val="FFFF00"/>
                </a:highlight>
              </a:rPr>
              <a:t>85%</a:t>
            </a:r>
          </a:p>
          <a:p>
            <a:endParaRPr lang="en-NZ" sz="2000" dirty="0"/>
          </a:p>
          <a:p>
            <a:endParaRPr lang="en-NZ" sz="2000" dirty="0"/>
          </a:p>
          <a:p>
            <a:r>
              <a:rPr lang="en-NZ" sz="2000" dirty="0"/>
              <a:t>73%</a:t>
            </a:r>
          </a:p>
          <a:p>
            <a:endParaRPr lang="en-NZ" sz="2000" dirty="0"/>
          </a:p>
          <a:p>
            <a:r>
              <a:rPr lang="en-NZ" sz="2000" dirty="0"/>
              <a:t>74%</a:t>
            </a:r>
          </a:p>
          <a:p>
            <a:endParaRPr lang="en-NZ" sz="2000" dirty="0"/>
          </a:p>
          <a:p>
            <a:r>
              <a:rPr lang="en-NZ" sz="2000" dirty="0">
                <a:highlight>
                  <a:srgbClr val="FFFF00"/>
                </a:highlight>
              </a:rPr>
              <a:t>80%</a:t>
            </a:r>
          </a:p>
          <a:p>
            <a:endParaRPr lang="en-NZ" sz="2000" dirty="0"/>
          </a:p>
          <a:p>
            <a:endParaRPr lang="en-NZ" sz="2000" dirty="0"/>
          </a:p>
          <a:p>
            <a:r>
              <a:rPr lang="en-NZ" sz="2000" dirty="0"/>
              <a:t>73%</a:t>
            </a:r>
          </a:p>
        </p:txBody>
      </p:sp>
    </p:spTree>
    <p:extLst>
      <p:ext uri="{BB962C8B-B14F-4D97-AF65-F5344CB8AC3E}">
        <p14:creationId xmlns:p14="http://schemas.microsoft.com/office/powerpoint/2010/main" val="3065463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916457" cy="523220"/>
          </a:xfrm>
          <a:prstGeom prst="rect">
            <a:avLst/>
          </a:prstGeom>
          <a:noFill/>
        </p:spPr>
        <p:txBody>
          <a:bodyPr wrap="none" rtlCol="0">
            <a:spAutoFit/>
          </a:bodyPr>
          <a:lstStyle/>
          <a:p>
            <a:r>
              <a:rPr lang="en-NZ" sz="2800" b="1" dirty="0">
                <a:latin typeface="Century Gothic" panose="020B0502020202020204" pitchFamily="34" charset="0"/>
              </a:rPr>
              <a:t>What you told us </a:t>
            </a:r>
            <a:r>
              <a:rPr lang="en-NZ" sz="1600" b="1" dirty="0">
                <a:latin typeface="Century Gothic" panose="020B0502020202020204" pitchFamily="34" charset="0"/>
              </a:rPr>
              <a:t>…</a:t>
            </a:r>
            <a:r>
              <a:rPr lang="en-NZ" sz="1600" b="1" dirty="0" err="1">
                <a:latin typeface="Century Gothic" panose="020B0502020202020204" pitchFamily="34" charset="0"/>
              </a:rPr>
              <a:t>cntd</a:t>
            </a:r>
            <a:r>
              <a:rPr lang="en-NZ" sz="2800" b="1" dirty="0">
                <a:latin typeface="Century Gothic" panose="020B0502020202020204" pitchFamily="34" charset="0"/>
              </a:rPr>
              <a:t>:</a:t>
            </a:r>
          </a:p>
        </p:txBody>
      </p:sp>
      <p:sp>
        <p:nvSpPr>
          <p:cNvPr id="6" name="TextBox 5">
            <a:extLst>
              <a:ext uri="{FF2B5EF4-FFF2-40B4-BE49-F238E27FC236}">
                <a16:creationId xmlns:a16="http://schemas.microsoft.com/office/drawing/2014/main" id="{9931F938-0001-C786-A7FD-4FE981E50247}"/>
              </a:ext>
            </a:extLst>
          </p:cNvPr>
          <p:cNvSpPr txBox="1"/>
          <p:nvPr/>
        </p:nvSpPr>
        <p:spPr>
          <a:xfrm>
            <a:off x="808383" y="1470991"/>
            <a:ext cx="9329530" cy="4401205"/>
          </a:xfrm>
          <a:prstGeom prst="rect">
            <a:avLst/>
          </a:prstGeom>
          <a:noFill/>
        </p:spPr>
        <p:txBody>
          <a:bodyPr wrap="square" rtlCol="0">
            <a:spAutoFit/>
          </a:bodyPr>
          <a:lstStyle/>
          <a:p>
            <a:pPr marL="342900" indent="-342900">
              <a:buFont typeface="Arial" panose="020B0604020202020204" pitchFamily="34" charset="0"/>
              <a:buChar char="•"/>
            </a:pPr>
            <a:r>
              <a:rPr lang="en-NZ" sz="2000" dirty="0"/>
              <a:t>National Office should provide a mechanism to Lodges that enables a site visit (at no cost to the Lodge) from the </a:t>
            </a:r>
            <a:r>
              <a:rPr lang="en-NZ" sz="2000" dirty="0" err="1"/>
              <a:t>GSuptW</a:t>
            </a:r>
            <a:r>
              <a:rPr lang="en-NZ" sz="2000" dirty="0"/>
              <a:t> to make recommendations on the viability of the building.</a:t>
            </a:r>
          </a:p>
          <a:p>
            <a:pPr marL="342900" indent="-342900">
              <a:buFont typeface="Arial" panose="020B0604020202020204" pitchFamily="34" charset="0"/>
              <a:buChar char="•"/>
            </a:pPr>
            <a:r>
              <a:rPr lang="en-NZ" sz="2000" dirty="0"/>
              <a:t>National Office should provide Lodges with access to a property expert for guidance on driving additional revenue from a Lodge Building through opportunities to rent space.</a:t>
            </a:r>
          </a:p>
          <a:p>
            <a:pPr marL="342900" indent="-342900">
              <a:buFont typeface="Arial" panose="020B0604020202020204" pitchFamily="34" charset="0"/>
              <a:buChar char="•"/>
            </a:pPr>
            <a:r>
              <a:rPr lang="en-NZ" sz="2000" dirty="0"/>
              <a:t>National Office should develop and provide a tool to assist lodges navigate moving to a rented property without a dedicated Lodge Room and what to consider if planning to do this.</a:t>
            </a:r>
          </a:p>
          <a:p>
            <a:pPr marL="342900" indent="-342900">
              <a:buFont typeface="Arial" panose="020B0604020202020204" pitchFamily="34" charset="0"/>
              <a:buChar char="•"/>
            </a:pPr>
            <a:r>
              <a:rPr lang="en-NZ" sz="2000" dirty="0"/>
              <a:t>National Office should develop and provide a tool to assist Lodges in assessing how they should insure their building (i.e. demolition only; no earthquake cover, full cover, etc) for the best bang for their buck.</a:t>
            </a:r>
          </a:p>
          <a:p>
            <a:pPr marL="342900" indent="-342900">
              <a:buFont typeface="Arial" panose="020B0604020202020204" pitchFamily="34" charset="0"/>
              <a:buChar char="•"/>
            </a:pPr>
            <a:r>
              <a:rPr lang="en-NZ" sz="2000" dirty="0"/>
              <a:t>National Office should develop and provide templates and guides to assist a Lodge in establishing a non-ceremonial lodge.</a:t>
            </a:r>
          </a:p>
        </p:txBody>
      </p:sp>
      <p:sp>
        <p:nvSpPr>
          <p:cNvPr id="7" name="TextBox 6">
            <a:extLst>
              <a:ext uri="{FF2B5EF4-FFF2-40B4-BE49-F238E27FC236}">
                <a16:creationId xmlns:a16="http://schemas.microsoft.com/office/drawing/2014/main" id="{189DE845-C68D-D69B-014D-60E30D516495}"/>
              </a:ext>
            </a:extLst>
          </p:cNvPr>
          <p:cNvSpPr txBox="1"/>
          <p:nvPr/>
        </p:nvSpPr>
        <p:spPr>
          <a:xfrm>
            <a:off x="10137913" y="754971"/>
            <a:ext cx="1855304" cy="461665"/>
          </a:xfrm>
          <a:prstGeom prst="rect">
            <a:avLst/>
          </a:prstGeom>
          <a:noFill/>
        </p:spPr>
        <p:txBody>
          <a:bodyPr wrap="square" rtlCol="0">
            <a:spAutoFit/>
          </a:bodyPr>
          <a:lstStyle/>
          <a:p>
            <a:pPr algn="ctr"/>
            <a:r>
              <a:rPr lang="en-NZ" sz="1200" b="1" dirty="0">
                <a:latin typeface="Arial" panose="020B0604020202020204" pitchFamily="34" charset="0"/>
                <a:cs typeface="Arial" panose="020B0604020202020204" pitchFamily="34" charset="0"/>
              </a:rPr>
              <a:t>% that either agreed or strongly agreed</a:t>
            </a:r>
          </a:p>
        </p:txBody>
      </p:sp>
      <p:sp>
        <p:nvSpPr>
          <p:cNvPr id="8" name="TextBox 7">
            <a:extLst>
              <a:ext uri="{FF2B5EF4-FFF2-40B4-BE49-F238E27FC236}">
                <a16:creationId xmlns:a16="http://schemas.microsoft.com/office/drawing/2014/main" id="{3DC29263-6878-075D-ED5B-23DEF8866D12}"/>
              </a:ext>
            </a:extLst>
          </p:cNvPr>
          <p:cNvSpPr txBox="1"/>
          <p:nvPr/>
        </p:nvSpPr>
        <p:spPr>
          <a:xfrm>
            <a:off x="10840280" y="1470991"/>
            <a:ext cx="927652" cy="4093428"/>
          </a:xfrm>
          <a:prstGeom prst="rect">
            <a:avLst/>
          </a:prstGeom>
          <a:noFill/>
        </p:spPr>
        <p:txBody>
          <a:bodyPr wrap="square" rtlCol="0">
            <a:spAutoFit/>
          </a:bodyPr>
          <a:lstStyle/>
          <a:p>
            <a:r>
              <a:rPr lang="en-NZ" sz="2000" dirty="0"/>
              <a:t>73%</a:t>
            </a:r>
          </a:p>
          <a:p>
            <a:endParaRPr lang="en-NZ" sz="2000" dirty="0"/>
          </a:p>
          <a:p>
            <a:endParaRPr lang="en-NZ" sz="2000" dirty="0"/>
          </a:p>
          <a:p>
            <a:r>
              <a:rPr lang="en-NZ" sz="2000" dirty="0"/>
              <a:t>77%</a:t>
            </a:r>
          </a:p>
          <a:p>
            <a:endParaRPr lang="en-NZ" sz="2000" dirty="0"/>
          </a:p>
          <a:p>
            <a:endParaRPr lang="en-NZ" sz="2000" dirty="0"/>
          </a:p>
          <a:p>
            <a:r>
              <a:rPr lang="en-NZ" sz="2000" dirty="0"/>
              <a:t>65%</a:t>
            </a:r>
          </a:p>
          <a:p>
            <a:endParaRPr lang="en-NZ" sz="2000" dirty="0"/>
          </a:p>
          <a:p>
            <a:endParaRPr lang="en-NZ" sz="2000" dirty="0"/>
          </a:p>
          <a:p>
            <a:r>
              <a:rPr lang="en-NZ" sz="2000" dirty="0">
                <a:highlight>
                  <a:srgbClr val="FFFF00"/>
                </a:highlight>
              </a:rPr>
              <a:t>83%</a:t>
            </a:r>
          </a:p>
          <a:p>
            <a:endParaRPr lang="en-NZ" sz="2000" dirty="0"/>
          </a:p>
          <a:p>
            <a:endParaRPr lang="en-NZ" sz="2000" dirty="0"/>
          </a:p>
          <a:p>
            <a:r>
              <a:rPr lang="en-NZ" sz="2000" dirty="0"/>
              <a:t>46%</a:t>
            </a:r>
          </a:p>
        </p:txBody>
      </p:sp>
    </p:spTree>
    <p:extLst>
      <p:ext uri="{BB962C8B-B14F-4D97-AF65-F5344CB8AC3E}">
        <p14:creationId xmlns:p14="http://schemas.microsoft.com/office/powerpoint/2010/main" val="4040321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916457" cy="523220"/>
          </a:xfrm>
          <a:prstGeom prst="rect">
            <a:avLst/>
          </a:prstGeom>
          <a:noFill/>
        </p:spPr>
        <p:txBody>
          <a:bodyPr wrap="none" rtlCol="0">
            <a:spAutoFit/>
          </a:bodyPr>
          <a:lstStyle/>
          <a:p>
            <a:r>
              <a:rPr lang="en-NZ" sz="2800" b="1" dirty="0">
                <a:latin typeface="Century Gothic" panose="020B0502020202020204" pitchFamily="34" charset="0"/>
              </a:rPr>
              <a:t>What you told us </a:t>
            </a:r>
            <a:r>
              <a:rPr lang="en-NZ" sz="1600" b="1" dirty="0">
                <a:latin typeface="Century Gothic" panose="020B0502020202020204" pitchFamily="34" charset="0"/>
              </a:rPr>
              <a:t>…</a:t>
            </a:r>
            <a:r>
              <a:rPr lang="en-NZ" sz="1600" b="1" dirty="0" err="1">
                <a:latin typeface="Century Gothic" panose="020B0502020202020204" pitchFamily="34" charset="0"/>
              </a:rPr>
              <a:t>cntd</a:t>
            </a:r>
            <a:r>
              <a:rPr lang="en-NZ" sz="2800" b="1" dirty="0">
                <a:latin typeface="Century Gothic" panose="020B0502020202020204" pitchFamily="34" charset="0"/>
              </a:rPr>
              <a:t>:</a:t>
            </a:r>
          </a:p>
        </p:txBody>
      </p:sp>
      <p:sp>
        <p:nvSpPr>
          <p:cNvPr id="6" name="TextBox 5">
            <a:extLst>
              <a:ext uri="{FF2B5EF4-FFF2-40B4-BE49-F238E27FC236}">
                <a16:creationId xmlns:a16="http://schemas.microsoft.com/office/drawing/2014/main" id="{9931F938-0001-C786-A7FD-4FE981E50247}"/>
              </a:ext>
            </a:extLst>
          </p:cNvPr>
          <p:cNvSpPr txBox="1"/>
          <p:nvPr/>
        </p:nvSpPr>
        <p:spPr>
          <a:xfrm>
            <a:off x="808383" y="1470991"/>
            <a:ext cx="9329530" cy="2554545"/>
          </a:xfrm>
          <a:prstGeom prst="rect">
            <a:avLst/>
          </a:prstGeom>
          <a:noFill/>
        </p:spPr>
        <p:txBody>
          <a:bodyPr wrap="square" rtlCol="0">
            <a:spAutoFit/>
          </a:bodyPr>
          <a:lstStyle/>
          <a:p>
            <a:pPr marL="342900" indent="-342900">
              <a:buFont typeface="Arial" panose="020B0604020202020204" pitchFamily="34" charset="0"/>
              <a:buChar char="•"/>
            </a:pPr>
            <a:r>
              <a:rPr lang="en-NZ" sz="2000" dirty="0"/>
              <a:t>National Office should develop and provide a tool that takes a Lodges’ input costs and then calculates what annual dues should be charged for the Lodge to remain viable.</a:t>
            </a:r>
          </a:p>
          <a:p>
            <a:pPr marL="342900" indent="-342900">
              <a:buFont typeface="Arial" panose="020B0604020202020204" pitchFamily="34" charset="0"/>
              <a:buChar char="•"/>
            </a:pPr>
            <a:r>
              <a:rPr lang="en-NZ" sz="2000" dirty="0"/>
              <a:t>National Office should develop and provide a tool that enables Lodges to survey non-attending brethren to better understand what a Lodge needs to do to bring them back.</a:t>
            </a:r>
          </a:p>
          <a:p>
            <a:pPr marL="342900" indent="-342900">
              <a:buFont typeface="Arial" panose="020B0604020202020204" pitchFamily="34" charset="0"/>
              <a:buChar char="•"/>
            </a:pPr>
            <a:r>
              <a:rPr lang="en-NZ" sz="2000" dirty="0"/>
              <a:t>National Office should develop and provide a framework to a Lodge for progressively retrieving non-attending meetings.</a:t>
            </a:r>
          </a:p>
        </p:txBody>
      </p:sp>
      <p:sp>
        <p:nvSpPr>
          <p:cNvPr id="7" name="TextBox 6">
            <a:extLst>
              <a:ext uri="{FF2B5EF4-FFF2-40B4-BE49-F238E27FC236}">
                <a16:creationId xmlns:a16="http://schemas.microsoft.com/office/drawing/2014/main" id="{189DE845-C68D-D69B-014D-60E30D516495}"/>
              </a:ext>
            </a:extLst>
          </p:cNvPr>
          <p:cNvSpPr txBox="1"/>
          <p:nvPr/>
        </p:nvSpPr>
        <p:spPr>
          <a:xfrm>
            <a:off x="10137913" y="754971"/>
            <a:ext cx="1855304" cy="461665"/>
          </a:xfrm>
          <a:prstGeom prst="rect">
            <a:avLst/>
          </a:prstGeom>
          <a:noFill/>
        </p:spPr>
        <p:txBody>
          <a:bodyPr wrap="square" rtlCol="0">
            <a:spAutoFit/>
          </a:bodyPr>
          <a:lstStyle/>
          <a:p>
            <a:pPr algn="ctr"/>
            <a:r>
              <a:rPr lang="en-NZ" sz="1200" b="1" dirty="0">
                <a:latin typeface="Arial" panose="020B0604020202020204" pitchFamily="34" charset="0"/>
                <a:cs typeface="Arial" panose="020B0604020202020204" pitchFamily="34" charset="0"/>
              </a:rPr>
              <a:t>% that either agreed or strongly agreed</a:t>
            </a:r>
          </a:p>
        </p:txBody>
      </p:sp>
      <p:sp>
        <p:nvSpPr>
          <p:cNvPr id="8" name="TextBox 7">
            <a:extLst>
              <a:ext uri="{FF2B5EF4-FFF2-40B4-BE49-F238E27FC236}">
                <a16:creationId xmlns:a16="http://schemas.microsoft.com/office/drawing/2014/main" id="{3DC29263-6878-075D-ED5B-23DEF8866D12}"/>
              </a:ext>
            </a:extLst>
          </p:cNvPr>
          <p:cNvSpPr txBox="1"/>
          <p:nvPr/>
        </p:nvSpPr>
        <p:spPr>
          <a:xfrm>
            <a:off x="10840280" y="1470991"/>
            <a:ext cx="927652" cy="2246769"/>
          </a:xfrm>
          <a:prstGeom prst="rect">
            <a:avLst/>
          </a:prstGeom>
          <a:noFill/>
        </p:spPr>
        <p:txBody>
          <a:bodyPr wrap="square" rtlCol="0">
            <a:spAutoFit/>
          </a:bodyPr>
          <a:lstStyle/>
          <a:p>
            <a:r>
              <a:rPr lang="en-NZ" sz="2000" dirty="0"/>
              <a:t>65%</a:t>
            </a:r>
          </a:p>
          <a:p>
            <a:endParaRPr lang="en-NZ" sz="2000" dirty="0"/>
          </a:p>
          <a:p>
            <a:endParaRPr lang="en-NZ" sz="2000" dirty="0"/>
          </a:p>
          <a:p>
            <a:r>
              <a:rPr lang="en-NZ" sz="2000" dirty="0">
                <a:highlight>
                  <a:srgbClr val="FFFF00"/>
                </a:highlight>
              </a:rPr>
              <a:t>80%</a:t>
            </a:r>
          </a:p>
          <a:p>
            <a:endParaRPr lang="en-NZ" sz="2000" dirty="0"/>
          </a:p>
          <a:p>
            <a:endParaRPr lang="en-NZ" sz="2000" dirty="0"/>
          </a:p>
          <a:p>
            <a:r>
              <a:rPr lang="en-NZ" sz="2000" dirty="0"/>
              <a:t>73%</a:t>
            </a:r>
          </a:p>
        </p:txBody>
      </p:sp>
    </p:spTree>
    <p:extLst>
      <p:ext uri="{BB962C8B-B14F-4D97-AF65-F5344CB8AC3E}">
        <p14:creationId xmlns:p14="http://schemas.microsoft.com/office/powerpoint/2010/main" val="124179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272225-49CF-36ED-286B-DC914E0E4C7A}"/>
              </a:ext>
            </a:extLst>
          </p:cNvPr>
          <p:cNvSpPr>
            <a:spLocks noGrp="1"/>
          </p:cNvSpPr>
          <p:nvPr>
            <p:ph type="ctrTitle"/>
          </p:nvPr>
        </p:nvSpPr>
        <p:spPr>
          <a:xfrm>
            <a:off x="-1309915" y="5208804"/>
            <a:ext cx="8984343" cy="917425"/>
          </a:xfrm>
        </p:spPr>
        <p:txBody>
          <a:bodyPr>
            <a:normAutofit/>
          </a:bodyPr>
          <a:lstStyle/>
          <a:p>
            <a:r>
              <a:rPr lang="en-US" sz="3600" dirty="0"/>
              <a:t>Personas and Pathways Survey</a:t>
            </a:r>
          </a:p>
        </p:txBody>
      </p:sp>
      <p:pic>
        <p:nvPicPr>
          <p:cNvPr id="5" name="Picture 2" descr="What Is A Men's Group? We Explain With A List Of Reasons &amp; Benefits">
            <a:extLst>
              <a:ext uri="{FF2B5EF4-FFF2-40B4-BE49-F238E27FC236}">
                <a16:creationId xmlns:a16="http://schemas.microsoft.com/office/drawing/2014/main" id="{2B34E273-C8C4-6CA0-3FB4-C388C2E6ED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6700" y="163286"/>
            <a:ext cx="11658600" cy="521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8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op Tips - Working Group - Simplify Consulting">
            <a:extLst>
              <a:ext uri="{FF2B5EF4-FFF2-40B4-BE49-F238E27FC236}">
                <a16:creationId xmlns:a16="http://schemas.microsoft.com/office/drawing/2014/main" id="{8906031B-5A23-8852-5DDF-019C6905C34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2313" r="9091" b="11078"/>
          <a:stretch/>
        </p:blipFill>
        <p:spPr bwMode="auto">
          <a:xfrm>
            <a:off x="-14062" y="0"/>
            <a:ext cx="10101943" cy="5388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D14E47-B11F-D598-3BF3-DF8BBDBB46DC}"/>
              </a:ext>
            </a:extLst>
          </p:cNvPr>
          <p:cNvSpPr/>
          <p:nvPr/>
        </p:nvSpPr>
        <p:spPr>
          <a:xfrm>
            <a:off x="5239203" y="0"/>
            <a:ext cx="6966857" cy="5388429"/>
          </a:xfrm>
          <a:prstGeom prst="rect">
            <a:avLst/>
          </a:prstGeom>
          <a:solidFill>
            <a:srgbClr val="144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F8ECF-A41E-B333-7282-65059AE352E9}"/>
              </a:ext>
            </a:extLst>
          </p:cNvPr>
          <p:cNvSpPr>
            <a:spLocks noGrp="1"/>
          </p:cNvSpPr>
          <p:nvPr>
            <p:ph type="title"/>
          </p:nvPr>
        </p:nvSpPr>
        <p:spPr>
          <a:xfrm>
            <a:off x="69396" y="5129744"/>
            <a:ext cx="4967514" cy="1372177"/>
          </a:xfrm>
          <a:ln>
            <a:noFill/>
          </a:ln>
        </p:spPr>
        <p:txBody>
          <a:bodyPr anchor="ctr">
            <a:normAutofit/>
          </a:bodyPr>
          <a:lstStyle/>
          <a:p>
            <a:r>
              <a:rPr lang="en-US" sz="3600" dirty="0"/>
              <a:t>Our Modus </a:t>
            </a:r>
            <a:r>
              <a:rPr lang="en-US" sz="3200" dirty="0"/>
              <a:t>Operandi</a:t>
            </a:r>
            <a:endParaRPr lang="en-US" sz="3600" dirty="0"/>
          </a:p>
        </p:txBody>
      </p:sp>
      <p:sp>
        <p:nvSpPr>
          <p:cNvPr id="3" name="Content Placeholder 2">
            <a:extLst>
              <a:ext uri="{FF2B5EF4-FFF2-40B4-BE49-F238E27FC236}">
                <a16:creationId xmlns:a16="http://schemas.microsoft.com/office/drawing/2014/main" id="{9039A6B7-752D-A2AA-99F5-7654DAEA199B}"/>
              </a:ext>
            </a:extLst>
          </p:cNvPr>
          <p:cNvSpPr>
            <a:spLocks noGrp="1"/>
          </p:cNvSpPr>
          <p:nvPr>
            <p:ph idx="1"/>
          </p:nvPr>
        </p:nvSpPr>
        <p:spPr>
          <a:xfrm>
            <a:off x="5548199" y="356079"/>
            <a:ext cx="6348866" cy="4676271"/>
          </a:xfrm>
        </p:spPr>
        <p:txBody>
          <a:bodyPr>
            <a:normAutofit fontScale="92500"/>
          </a:bodyPr>
          <a:lstStyle/>
          <a:p>
            <a:pPr>
              <a:lnSpc>
                <a:spcPct val="90000"/>
              </a:lnSpc>
            </a:pPr>
            <a:r>
              <a:rPr lang="en-US" dirty="0">
                <a:solidFill>
                  <a:schemeClr val="bg1"/>
                </a:solidFill>
              </a:rPr>
              <a:t>Equality – no rank on the ORWG</a:t>
            </a:r>
          </a:p>
          <a:p>
            <a:pPr>
              <a:lnSpc>
                <a:spcPct val="90000"/>
              </a:lnSpc>
            </a:pPr>
            <a:r>
              <a:rPr lang="en-US" dirty="0">
                <a:solidFill>
                  <a:schemeClr val="bg1"/>
                </a:solidFill>
              </a:rPr>
              <a:t>We are all Freemasons – not being done to you.</a:t>
            </a:r>
          </a:p>
          <a:p>
            <a:pPr lvl="1">
              <a:lnSpc>
                <a:spcPct val="90000"/>
              </a:lnSpc>
            </a:pPr>
            <a:r>
              <a:rPr lang="en-US" dirty="0">
                <a:solidFill>
                  <a:schemeClr val="bg1"/>
                </a:solidFill>
              </a:rPr>
              <a:t>A group of volunteers giving up their time to try and do the right thing for Freemasonry</a:t>
            </a:r>
          </a:p>
          <a:p>
            <a:pPr>
              <a:lnSpc>
                <a:spcPct val="90000"/>
              </a:lnSpc>
            </a:pPr>
            <a:r>
              <a:rPr lang="en-US" dirty="0">
                <a:solidFill>
                  <a:schemeClr val="bg1"/>
                </a:solidFill>
              </a:rPr>
              <a:t>Evolution not Revolution:</a:t>
            </a:r>
          </a:p>
          <a:p>
            <a:pPr lvl="1">
              <a:lnSpc>
                <a:spcPct val="90000"/>
              </a:lnSpc>
            </a:pPr>
            <a:r>
              <a:rPr lang="en-US" sz="2800" dirty="0">
                <a:solidFill>
                  <a:schemeClr val="bg1"/>
                </a:solidFill>
              </a:rPr>
              <a:t>No design is perfect</a:t>
            </a:r>
          </a:p>
          <a:p>
            <a:pPr lvl="1">
              <a:lnSpc>
                <a:spcPct val="90000"/>
              </a:lnSpc>
            </a:pPr>
            <a:r>
              <a:rPr lang="en-US" sz="2800" dirty="0">
                <a:solidFill>
                  <a:schemeClr val="bg1"/>
                </a:solidFill>
              </a:rPr>
              <a:t>80:20 Rule</a:t>
            </a:r>
          </a:p>
          <a:p>
            <a:pPr lvl="1">
              <a:lnSpc>
                <a:spcPct val="90000"/>
              </a:lnSpc>
            </a:pPr>
            <a:r>
              <a:rPr lang="en-US" sz="2800" dirty="0">
                <a:solidFill>
                  <a:schemeClr val="bg1"/>
                </a:solidFill>
              </a:rPr>
              <a:t>It’s not our design its OUR design</a:t>
            </a:r>
          </a:p>
          <a:p>
            <a:pPr>
              <a:lnSpc>
                <a:spcPct val="90000"/>
              </a:lnSpc>
            </a:pPr>
            <a:r>
              <a:rPr lang="en-US" dirty="0">
                <a:solidFill>
                  <a:schemeClr val="bg1"/>
                </a:solidFill>
              </a:rPr>
              <a:t>The proposed structure is designed to change with time – tempus fugit.</a:t>
            </a:r>
          </a:p>
          <a:p>
            <a:pPr>
              <a:lnSpc>
                <a:spcPct val="90000"/>
              </a:lnSpc>
            </a:pPr>
            <a:endParaRPr lang="en-US" dirty="0">
              <a:solidFill>
                <a:schemeClr val="bg1"/>
              </a:solidFill>
            </a:endParaRPr>
          </a:p>
        </p:txBody>
      </p:sp>
    </p:spTree>
    <p:extLst>
      <p:ext uri="{BB962C8B-B14F-4D97-AF65-F5344CB8AC3E}">
        <p14:creationId xmlns:p14="http://schemas.microsoft.com/office/powerpoint/2010/main" val="323892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4034E93-88C8-3F69-0B32-31F15CB82AD9}"/>
              </a:ext>
            </a:extLst>
          </p:cNvPr>
          <p:cNvSpPr>
            <a:spLocks noGrp="1"/>
          </p:cNvSpPr>
          <p:nvPr>
            <p:ph idx="1"/>
          </p:nvPr>
        </p:nvSpPr>
        <p:spPr>
          <a:xfrm>
            <a:off x="838200" y="1629609"/>
            <a:ext cx="10515600" cy="3598781"/>
          </a:xfrm>
        </p:spPr>
        <p:txBody>
          <a:bodyPr/>
          <a:lstStyle/>
          <a:p>
            <a:pPr>
              <a:lnSpc>
                <a:spcPct val="100000"/>
              </a:lnSpc>
            </a:pPr>
            <a:r>
              <a:rPr lang="en-NZ" dirty="0"/>
              <a:t>how happy you are with the current Divisional &amp; District Structure </a:t>
            </a:r>
          </a:p>
          <a:p>
            <a:pPr>
              <a:lnSpc>
                <a:spcPct val="100000"/>
              </a:lnSpc>
            </a:pPr>
            <a:r>
              <a:rPr lang="en-NZ" dirty="0"/>
              <a:t>about your interactions with leaders across your District/Division</a:t>
            </a:r>
          </a:p>
          <a:p>
            <a:pPr>
              <a:lnSpc>
                <a:spcPct val="100000"/>
              </a:lnSpc>
            </a:pPr>
            <a:r>
              <a:rPr lang="en-NZ" dirty="0"/>
              <a:t>whether you are happy with your lodge </a:t>
            </a:r>
          </a:p>
          <a:p>
            <a:pPr>
              <a:lnSpc>
                <a:spcPct val="100000"/>
              </a:lnSpc>
            </a:pPr>
            <a:r>
              <a:rPr lang="en-NZ" dirty="0"/>
              <a:t>whether you are happy the quality of ritual</a:t>
            </a:r>
          </a:p>
          <a:p>
            <a:pPr>
              <a:lnSpc>
                <a:spcPct val="100000"/>
              </a:lnSpc>
            </a:pPr>
            <a:r>
              <a:rPr lang="en-NZ" dirty="0"/>
              <a:t>If you are happy with your masonic experience</a:t>
            </a:r>
          </a:p>
          <a:p>
            <a:pPr>
              <a:lnSpc>
                <a:spcPct val="100000"/>
              </a:lnSpc>
            </a:pPr>
            <a:r>
              <a:rPr lang="en-NZ" dirty="0"/>
              <a:t>whether you are getting what you wanted from Freemasonry</a:t>
            </a:r>
          </a:p>
        </p:txBody>
      </p:sp>
      <p:sp>
        <p:nvSpPr>
          <p:cNvPr id="3" name="TextBox 2">
            <a:extLst>
              <a:ext uri="{FF2B5EF4-FFF2-40B4-BE49-F238E27FC236}">
                <a16:creationId xmlns:a16="http://schemas.microsoft.com/office/drawing/2014/main" id="{8D84311C-01E1-AEE9-BB80-EDF8A2A7FA89}"/>
              </a:ext>
            </a:extLst>
          </p:cNvPr>
          <p:cNvSpPr txBox="1"/>
          <p:nvPr/>
        </p:nvSpPr>
        <p:spPr>
          <a:xfrm>
            <a:off x="666750" y="647700"/>
            <a:ext cx="9324989" cy="523220"/>
          </a:xfrm>
          <a:prstGeom prst="rect">
            <a:avLst/>
          </a:prstGeom>
          <a:noFill/>
        </p:spPr>
        <p:txBody>
          <a:bodyPr wrap="none" rtlCol="0">
            <a:spAutoFit/>
          </a:bodyPr>
          <a:lstStyle/>
          <a:p>
            <a:r>
              <a:rPr lang="en-NZ" sz="2800" b="1" dirty="0">
                <a:latin typeface="Century Gothic" panose="020B0502020202020204" pitchFamily="34" charset="0"/>
              </a:rPr>
              <a:t>What we asked you (Personas and Pathways Survey)</a:t>
            </a:r>
          </a:p>
        </p:txBody>
      </p:sp>
    </p:spTree>
    <p:extLst>
      <p:ext uri="{BB962C8B-B14F-4D97-AF65-F5344CB8AC3E}">
        <p14:creationId xmlns:p14="http://schemas.microsoft.com/office/powerpoint/2010/main" val="2945581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158237" cy="523220"/>
          </a:xfrm>
          <a:prstGeom prst="rect">
            <a:avLst/>
          </a:prstGeom>
          <a:noFill/>
        </p:spPr>
        <p:txBody>
          <a:bodyPr wrap="none" rtlCol="0">
            <a:spAutoFit/>
          </a:bodyPr>
          <a:lstStyle/>
          <a:p>
            <a:r>
              <a:rPr lang="en-NZ" sz="2800" b="1" dirty="0">
                <a:latin typeface="Century Gothic" panose="020B0502020202020204" pitchFamily="34" charset="0"/>
              </a:rPr>
              <a:t>What you told us:</a:t>
            </a:r>
          </a:p>
        </p:txBody>
      </p:sp>
      <p:sp>
        <p:nvSpPr>
          <p:cNvPr id="6" name="TextBox 5">
            <a:extLst>
              <a:ext uri="{FF2B5EF4-FFF2-40B4-BE49-F238E27FC236}">
                <a16:creationId xmlns:a16="http://schemas.microsoft.com/office/drawing/2014/main" id="{9931F938-0001-C786-A7FD-4FE981E50247}"/>
              </a:ext>
            </a:extLst>
          </p:cNvPr>
          <p:cNvSpPr txBox="1"/>
          <p:nvPr/>
        </p:nvSpPr>
        <p:spPr>
          <a:xfrm>
            <a:off x="808383" y="1470991"/>
            <a:ext cx="9329530" cy="3970318"/>
          </a:xfrm>
          <a:prstGeom prst="rect">
            <a:avLst/>
          </a:prstGeom>
          <a:noFill/>
        </p:spPr>
        <p:txBody>
          <a:bodyPr wrap="square" rtlCol="0">
            <a:spAutoFit/>
          </a:bodyPr>
          <a:lstStyle/>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As an individual, you are satisfied with the level/amount of engagement from your District and Divisional Grand Masters.</a:t>
            </a:r>
          </a:p>
          <a:p>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As an individual you feel that you get value from the interactions with your District and Divisional Grand Masters.</a:t>
            </a:r>
          </a:p>
          <a:p>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As an individual, you are satisfied with your lodge</a:t>
            </a:r>
          </a:p>
          <a:p>
            <a:r>
              <a:rPr lang="en-NZ" sz="1800" b="0" i="0" u="none" strike="noStrike" baseline="0" dirty="0">
                <a:solidFill>
                  <a:srgbClr val="000000"/>
                </a:solidFill>
                <a:latin typeface="Arial" panose="020B0604020202020204" pitchFamily="34" charset="0"/>
              </a:rPr>
              <a:t>.</a:t>
            </a: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As an individual you are satisfied with the level/standard of ritual in your lodge.</a:t>
            </a:r>
          </a:p>
          <a:p>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As an individual, you are satisfied with what you get out of your Freemasonry.</a:t>
            </a:r>
          </a:p>
          <a:p>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As an individual, Freemasonry is what you believed it to be, and it is living up to your expectations.</a:t>
            </a:r>
          </a:p>
        </p:txBody>
      </p:sp>
      <p:sp>
        <p:nvSpPr>
          <p:cNvPr id="7" name="TextBox 6">
            <a:extLst>
              <a:ext uri="{FF2B5EF4-FFF2-40B4-BE49-F238E27FC236}">
                <a16:creationId xmlns:a16="http://schemas.microsoft.com/office/drawing/2014/main" id="{189DE845-C68D-D69B-014D-60E30D516495}"/>
              </a:ext>
            </a:extLst>
          </p:cNvPr>
          <p:cNvSpPr txBox="1"/>
          <p:nvPr/>
        </p:nvSpPr>
        <p:spPr>
          <a:xfrm>
            <a:off x="10137913" y="754971"/>
            <a:ext cx="1855304" cy="461665"/>
          </a:xfrm>
          <a:prstGeom prst="rect">
            <a:avLst/>
          </a:prstGeom>
          <a:noFill/>
        </p:spPr>
        <p:txBody>
          <a:bodyPr wrap="square" rtlCol="0">
            <a:spAutoFit/>
          </a:bodyPr>
          <a:lstStyle/>
          <a:p>
            <a:pPr algn="ctr"/>
            <a:r>
              <a:rPr lang="en-NZ" sz="1200" b="1" dirty="0">
                <a:latin typeface="Arial" panose="020B0604020202020204" pitchFamily="34" charset="0"/>
                <a:cs typeface="Arial" panose="020B0604020202020204" pitchFamily="34" charset="0"/>
              </a:rPr>
              <a:t>% that either agreed or strongly agreed</a:t>
            </a:r>
          </a:p>
        </p:txBody>
      </p:sp>
      <p:sp>
        <p:nvSpPr>
          <p:cNvPr id="8" name="TextBox 7">
            <a:extLst>
              <a:ext uri="{FF2B5EF4-FFF2-40B4-BE49-F238E27FC236}">
                <a16:creationId xmlns:a16="http://schemas.microsoft.com/office/drawing/2014/main" id="{3DC29263-6878-075D-ED5B-23DEF8866D12}"/>
              </a:ext>
            </a:extLst>
          </p:cNvPr>
          <p:cNvSpPr txBox="1"/>
          <p:nvPr/>
        </p:nvSpPr>
        <p:spPr>
          <a:xfrm>
            <a:off x="10813776" y="1470991"/>
            <a:ext cx="927652" cy="3785652"/>
          </a:xfrm>
          <a:prstGeom prst="rect">
            <a:avLst/>
          </a:prstGeom>
          <a:noFill/>
        </p:spPr>
        <p:txBody>
          <a:bodyPr wrap="square" rtlCol="0">
            <a:spAutoFit/>
          </a:bodyPr>
          <a:lstStyle/>
          <a:p>
            <a:r>
              <a:rPr lang="en-NZ" dirty="0"/>
              <a:t>63%</a:t>
            </a:r>
          </a:p>
          <a:p>
            <a:endParaRPr lang="en-NZ" dirty="0"/>
          </a:p>
          <a:p>
            <a:endParaRPr lang="en-NZ" dirty="0"/>
          </a:p>
          <a:p>
            <a:r>
              <a:rPr lang="en-NZ" dirty="0"/>
              <a:t>58%</a:t>
            </a:r>
          </a:p>
          <a:p>
            <a:endParaRPr lang="en-NZ" dirty="0"/>
          </a:p>
          <a:p>
            <a:endParaRPr lang="en-NZ" dirty="0"/>
          </a:p>
          <a:p>
            <a:r>
              <a:rPr lang="en-NZ" dirty="0"/>
              <a:t>70%</a:t>
            </a:r>
          </a:p>
          <a:p>
            <a:endParaRPr lang="en-NZ" dirty="0"/>
          </a:p>
          <a:p>
            <a:r>
              <a:rPr lang="en-NZ" dirty="0"/>
              <a:t>60%</a:t>
            </a:r>
          </a:p>
          <a:p>
            <a:endParaRPr lang="en-NZ" dirty="0"/>
          </a:p>
          <a:p>
            <a:r>
              <a:rPr lang="en-NZ" sz="2000" dirty="0"/>
              <a:t>71%</a:t>
            </a:r>
          </a:p>
          <a:p>
            <a:endParaRPr lang="en-NZ" sz="2000" dirty="0"/>
          </a:p>
          <a:p>
            <a:r>
              <a:rPr lang="en-NZ" sz="2000" dirty="0"/>
              <a:t>66%</a:t>
            </a:r>
          </a:p>
        </p:txBody>
      </p:sp>
    </p:spTree>
    <p:extLst>
      <p:ext uri="{BB962C8B-B14F-4D97-AF65-F5344CB8AC3E}">
        <p14:creationId xmlns:p14="http://schemas.microsoft.com/office/powerpoint/2010/main" val="745334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 Key Takeaways from the &quot;Skills in Demand at Workplace for Now and Future&quot;  Webinar | Education, Career and Personal Development">
            <a:extLst>
              <a:ext uri="{FF2B5EF4-FFF2-40B4-BE49-F238E27FC236}">
                <a16:creationId xmlns:a16="http://schemas.microsoft.com/office/drawing/2014/main" id="{11BC2E8B-E0E6-6191-C95B-8470AAA0C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914" y="-1"/>
            <a:ext cx="8469086" cy="53080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AE36FFD-830F-DDE3-7639-17C2DC02BA0D}"/>
              </a:ext>
            </a:extLst>
          </p:cNvPr>
          <p:cNvSpPr/>
          <p:nvPr/>
        </p:nvSpPr>
        <p:spPr>
          <a:xfrm>
            <a:off x="0" y="-1"/>
            <a:ext cx="3722914" cy="5308089"/>
          </a:xfrm>
          <a:prstGeom prst="rect">
            <a:avLst/>
          </a:prstGeom>
          <a:solidFill>
            <a:srgbClr val="144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5 Key Takeaways from the &quot;Skills in Demand at Workplace for Now and Future&quot;  Webinar | Education, Career and Personal Development">
            <a:extLst>
              <a:ext uri="{FF2B5EF4-FFF2-40B4-BE49-F238E27FC236}">
                <a16:creationId xmlns:a16="http://schemas.microsoft.com/office/drawing/2014/main" id="{917BF395-2CF8-B564-A745-35ECB455C1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722914" y="0"/>
            <a:ext cx="8469086" cy="5308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18ECE4-6217-3333-29D5-4F1DC11ECB18}"/>
              </a:ext>
            </a:extLst>
          </p:cNvPr>
          <p:cNvSpPr txBox="1"/>
          <p:nvPr/>
        </p:nvSpPr>
        <p:spPr>
          <a:xfrm>
            <a:off x="212271" y="5453743"/>
            <a:ext cx="6106886" cy="646331"/>
          </a:xfrm>
          <a:prstGeom prst="rect">
            <a:avLst/>
          </a:prstGeom>
          <a:noFill/>
        </p:spPr>
        <p:txBody>
          <a:bodyPr wrap="square" rtlCol="0">
            <a:spAutoFit/>
          </a:bodyPr>
          <a:lstStyle/>
          <a:p>
            <a:r>
              <a:rPr lang="en-US" sz="3600" dirty="0"/>
              <a:t>Key Takeaways</a:t>
            </a:r>
          </a:p>
        </p:txBody>
      </p:sp>
    </p:spTree>
    <p:extLst>
      <p:ext uri="{BB962C8B-B14F-4D97-AF65-F5344CB8AC3E}">
        <p14:creationId xmlns:p14="http://schemas.microsoft.com/office/powerpoint/2010/main" val="1417402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9049272" cy="523220"/>
          </a:xfrm>
          <a:prstGeom prst="rect">
            <a:avLst/>
          </a:prstGeom>
          <a:noFill/>
        </p:spPr>
        <p:txBody>
          <a:bodyPr wrap="none" rtlCol="0">
            <a:spAutoFit/>
          </a:bodyPr>
          <a:lstStyle/>
          <a:p>
            <a:r>
              <a:rPr lang="en-NZ" sz="2800" b="1" dirty="0">
                <a:latin typeface="Century Gothic" panose="020B0502020202020204" pitchFamily="34" charset="0"/>
              </a:rPr>
              <a:t>High level summary of key feedback from brethren</a:t>
            </a:r>
          </a:p>
        </p:txBody>
      </p:sp>
      <p:sp>
        <p:nvSpPr>
          <p:cNvPr id="6" name="TextBox 5">
            <a:extLst>
              <a:ext uri="{FF2B5EF4-FFF2-40B4-BE49-F238E27FC236}">
                <a16:creationId xmlns:a16="http://schemas.microsoft.com/office/drawing/2014/main" id="{9931F938-0001-C786-A7FD-4FE981E50247}"/>
              </a:ext>
            </a:extLst>
          </p:cNvPr>
          <p:cNvSpPr txBox="1"/>
          <p:nvPr/>
        </p:nvSpPr>
        <p:spPr>
          <a:xfrm>
            <a:off x="808383" y="1470991"/>
            <a:ext cx="10734260" cy="4247317"/>
          </a:xfrm>
          <a:prstGeom prst="rect">
            <a:avLst/>
          </a:prstGeom>
          <a:noFill/>
        </p:spPr>
        <p:txBody>
          <a:bodyPr wrap="square" rtlCol="0">
            <a:spAutoFit/>
          </a:bodyPr>
          <a:lstStyle/>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More work needs to be done on mentoring.</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There seems to be a significant split opinion on whether we should leave the future of the Craft to younger people</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Very few brethren knew anything about the Champions programme</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Significant numbers don’t know about the ‘Young Masons’ initiative—several found the concept ‘ageist’ and felt that the group should focus on masons with fewer years' service rather than those who are younger in physical years.</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dirty="0">
                <a:solidFill>
                  <a:srgbClr val="000000"/>
                </a:solidFill>
                <a:latin typeface="Arial" panose="020B0604020202020204" pitchFamily="34" charset="0"/>
              </a:rPr>
              <a:t>M</a:t>
            </a:r>
            <a:r>
              <a:rPr lang="en-NZ" sz="1800" b="0" i="0" u="none" strike="noStrike" baseline="0" dirty="0">
                <a:solidFill>
                  <a:srgbClr val="000000"/>
                </a:solidFill>
                <a:latin typeface="Arial" panose="020B0604020202020204" pitchFamily="34" charset="0"/>
              </a:rPr>
              <a:t>ost brethren are satisfied with their Lodge – but relatively speaking, many are unhappy with the quality of their ritual (40%).</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More than 80% of respondents said they were freemasons for life and had no intentions of leaving.</a:t>
            </a:r>
          </a:p>
        </p:txBody>
      </p:sp>
    </p:spTree>
    <p:extLst>
      <p:ext uri="{BB962C8B-B14F-4D97-AF65-F5344CB8AC3E}">
        <p14:creationId xmlns:p14="http://schemas.microsoft.com/office/powerpoint/2010/main" val="1709941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715619" y="629724"/>
            <a:ext cx="9951763" cy="523220"/>
          </a:xfrm>
          <a:prstGeom prst="rect">
            <a:avLst/>
          </a:prstGeom>
          <a:noFill/>
        </p:spPr>
        <p:txBody>
          <a:bodyPr wrap="none" rtlCol="0">
            <a:spAutoFit/>
          </a:bodyPr>
          <a:lstStyle/>
          <a:p>
            <a:r>
              <a:rPr lang="en-NZ" sz="2800" b="1" dirty="0">
                <a:latin typeface="Century Gothic" panose="020B0502020202020204" pitchFamily="34" charset="0"/>
              </a:rPr>
              <a:t>High level summary of key feedback from brethren </a:t>
            </a:r>
            <a:r>
              <a:rPr lang="en-NZ" sz="1600" b="1" dirty="0">
                <a:latin typeface="Century Gothic" panose="020B0502020202020204" pitchFamily="34" charset="0"/>
              </a:rPr>
              <a:t>….</a:t>
            </a:r>
            <a:r>
              <a:rPr lang="en-NZ" sz="1600" b="1" dirty="0" err="1">
                <a:latin typeface="Century Gothic" panose="020B0502020202020204" pitchFamily="34" charset="0"/>
              </a:rPr>
              <a:t>cntd</a:t>
            </a:r>
            <a:endParaRPr lang="en-NZ" sz="2800" b="1" dirty="0">
              <a:latin typeface="Century Gothic" panose="020B0502020202020204" pitchFamily="34" charset="0"/>
            </a:endParaRPr>
          </a:p>
        </p:txBody>
      </p:sp>
      <p:sp>
        <p:nvSpPr>
          <p:cNvPr id="6" name="TextBox 5">
            <a:extLst>
              <a:ext uri="{FF2B5EF4-FFF2-40B4-BE49-F238E27FC236}">
                <a16:creationId xmlns:a16="http://schemas.microsoft.com/office/drawing/2014/main" id="{9931F938-0001-C786-A7FD-4FE981E50247}"/>
              </a:ext>
            </a:extLst>
          </p:cNvPr>
          <p:cNvSpPr txBox="1"/>
          <p:nvPr/>
        </p:nvSpPr>
        <p:spPr>
          <a:xfrm>
            <a:off x="808383" y="1470991"/>
            <a:ext cx="10734260" cy="4524315"/>
          </a:xfrm>
          <a:prstGeom prst="rect">
            <a:avLst/>
          </a:prstGeom>
          <a:noFill/>
        </p:spPr>
        <p:txBody>
          <a:bodyPr wrap="square" rtlCol="0">
            <a:spAutoFit/>
          </a:bodyPr>
          <a:lstStyle/>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Several comments suggest that non-attendance shouldn’t be interpreted as a lack of engagement – that many are ‘happy’ to belong – but do not attend.</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Many commented that if freemasonry is simply the rote learning of 3 ceremonies – there’s not much future.</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Many respondents spoke about getting ‘qualifications’ in leadership from their roles in freemasonry that can assist them with their professional career development.</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A handful spoke of the lack of tolerance to </a:t>
            </a:r>
            <a:r>
              <a:rPr lang="en-NZ" dirty="0" err="1">
                <a:solidFill>
                  <a:srgbClr val="000000"/>
                </a:solidFill>
                <a:latin typeface="Arial" panose="020B0604020202020204" pitchFamily="34" charset="0"/>
              </a:rPr>
              <a:t>T</a:t>
            </a:r>
            <a:r>
              <a:rPr lang="en-NZ" sz="1800" b="0" i="0" u="none" strike="noStrike" baseline="0" dirty="0" err="1">
                <a:solidFill>
                  <a:srgbClr val="000000"/>
                </a:solidFill>
                <a:latin typeface="Arial" panose="020B0604020202020204" pitchFamily="34" charset="0"/>
              </a:rPr>
              <a:t>e</a:t>
            </a:r>
            <a:r>
              <a:rPr lang="en-NZ" sz="1800" b="0" i="0" u="none" strike="noStrike" baseline="0" dirty="0">
                <a:solidFill>
                  <a:srgbClr val="000000"/>
                </a:solidFill>
                <a:latin typeface="Arial" panose="020B0604020202020204" pitchFamily="34" charset="0"/>
              </a:rPr>
              <a:t> </a:t>
            </a:r>
            <a:r>
              <a:rPr lang="en-NZ" dirty="0" err="1">
                <a:solidFill>
                  <a:srgbClr val="000000"/>
                </a:solidFill>
                <a:latin typeface="Arial" panose="020B0604020202020204" pitchFamily="34" charset="0"/>
              </a:rPr>
              <a:t>R</a:t>
            </a:r>
            <a:r>
              <a:rPr lang="en-NZ" sz="1800" b="0" i="0" u="none" strike="noStrike" baseline="0" dirty="0" err="1">
                <a:solidFill>
                  <a:srgbClr val="000000"/>
                </a:solidFill>
                <a:latin typeface="Arial" panose="020B0604020202020204" pitchFamily="34" charset="0"/>
              </a:rPr>
              <a:t>eo</a:t>
            </a:r>
            <a:r>
              <a:rPr lang="en-NZ" sz="1800" b="0" i="0" u="none" strike="noStrike" baseline="0" dirty="0">
                <a:solidFill>
                  <a:srgbClr val="000000"/>
                </a:solidFill>
                <a:latin typeface="Arial" panose="020B0604020202020204" pitchFamily="34" charset="0"/>
              </a:rPr>
              <a:t> / others alluded to a lack of respect for sexual diversity.</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sz="1800" b="0" i="0" u="none" strike="noStrike" baseline="0" dirty="0">
                <a:solidFill>
                  <a:srgbClr val="000000"/>
                </a:solidFill>
                <a:latin typeface="Arial" panose="020B0604020202020204" pitchFamily="34" charset="0"/>
              </a:rPr>
              <a:t>Increased references to a belief in a supreme being as a barrier to joining.</a:t>
            </a:r>
          </a:p>
          <a:p>
            <a:pPr marL="285750" indent="-285750">
              <a:buFont typeface="Arial" panose="020B0604020202020204" pitchFamily="34" charset="0"/>
              <a:buChar char="•"/>
            </a:pPr>
            <a:endParaRPr lang="en-NZ"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NZ" dirty="0">
                <a:solidFill>
                  <a:srgbClr val="000000"/>
                </a:solidFill>
                <a:latin typeface="Arial" panose="020B0604020202020204" pitchFamily="34" charset="0"/>
              </a:rPr>
              <a:t>Many brethren want greater access to digital channels – many suggested we develop a mobile app to help with ritual.</a:t>
            </a:r>
            <a:endParaRPr lang="en-NZ" sz="1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986294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an to Mason Evolution Masonic Freemason - Masonic - Posters and Art Prints  | TeePublic">
            <a:extLst>
              <a:ext uri="{FF2B5EF4-FFF2-40B4-BE49-F238E27FC236}">
                <a16:creationId xmlns:a16="http://schemas.microsoft.com/office/drawing/2014/main" id="{28CBF971-D6CC-2194-D271-D42BEC486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55" r="-2" b="21904"/>
          <a:stretch/>
        </p:blipFill>
        <p:spPr bwMode="auto">
          <a:xfrm>
            <a:off x="-846977" y="-310243"/>
            <a:ext cx="13885953" cy="5736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4F383D-FE54-3333-0B72-AB7E3B346BDF}"/>
              </a:ext>
            </a:extLst>
          </p:cNvPr>
          <p:cNvSpPr txBox="1"/>
          <p:nvPr/>
        </p:nvSpPr>
        <p:spPr>
          <a:xfrm>
            <a:off x="277586" y="5557243"/>
            <a:ext cx="7053943" cy="646331"/>
          </a:xfrm>
          <a:prstGeom prst="rect">
            <a:avLst/>
          </a:prstGeom>
          <a:noFill/>
        </p:spPr>
        <p:txBody>
          <a:bodyPr wrap="square" rtlCol="0">
            <a:spAutoFit/>
          </a:bodyPr>
          <a:lstStyle/>
          <a:p>
            <a:r>
              <a:rPr lang="en-US" sz="3600" dirty="0"/>
              <a:t>Evolution not Revolution</a:t>
            </a:r>
          </a:p>
        </p:txBody>
      </p:sp>
    </p:spTree>
    <p:extLst>
      <p:ext uri="{BB962C8B-B14F-4D97-AF65-F5344CB8AC3E}">
        <p14:creationId xmlns:p14="http://schemas.microsoft.com/office/powerpoint/2010/main" val="1735047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2E81E3-02E3-2A57-3D5D-81F311B79F23}"/>
              </a:ext>
            </a:extLst>
          </p:cNvPr>
          <p:cNvSpPr txBox="1"/>
          <p:nvPr/>
        </p:nvSpPr>
        <p:spPr>
          <a:xfrm>
            <a:off x="464695" y="5531370"/>
            <a:ext cx="7540052" cy="646331"/>
          </a:xfrm>
          <a:prstGeom prst="rect">
            <a:avLst/>
          </a:prstGeom>
          <a:noFill/>
        </p:spPr>
        <p:txBody>
          <a:bodyPr wrap="square" rtlCol="0">
            <a:spAutoFit/>
          </a:bodyPr>
          <a:lstStyle/>
          <a:p>
            <a:r>
              <a:rPr lang="en-US" sz="3600" dirty="0"/>
              <a:t>What’s in a name …</a:t>
            </a:r>
          </a:p>
        </p:txBody>
      </p:sp>
      <p:pic>
        <p:nvPicPr>
          <p:cNvPr id="14338" name="Picture 2" descr="What's in a Name?. Shakespeare wrote in Romeo and Juliet… | by Karen Stead  | Medium">
            <a:extLst>
              <a:ext uri="{FF2B5EF4-FFF2-40B4-BE49-F238E27FC236}">
                <a16:creationId xmlns:a16="http://schemas.microsoft.com/office/drawing/2014/main" id="{3D663D44-934A-3173-8381-552FF8AB1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24" y="0"/>
            <a:ext cx="11047751" cy="533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4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573414" cy="523220"/>
          </a:xfrm>
          <a:prstGeom prst="rect">
            <a:avLst/>
          </a:prstGeom>
          <a:noFill/>
        </p:spPr>
        <p:txBody>
          <a:bodyPr wrap="none" rtlCol="0">
            <a:spAutoFit/>
          </a:bodyPr>
          <a:lstStyle/>
          <a:p>
            <a:r>
              <a:rPr lang="en-NZ" sz="2800" b="1" dirty="0">
                <a:latin typeface="Century Gothic" panose="020B0502020202020204" pitchFamily="34" charset="0"/>
              </a:rPr>
              <a:t>Recommendations </a:t>
            </a:r>
          </a:p>
        </p:txBody>
      </p:sp>
      <p:sp>
        <p:nvSpPr>
          <p:cNvPr id="4" name="Content Placeholder 2">
            <a:extLst>
              <a:ext uri="{FF2B5EF4-FFF2-40B4-BE49-F238E27FC236}">
                <a16:creationId xmlns:a16="http://schemas.microsoft.com/office/drawing/2014/main" id="{199AA89F-D75B-06BB-EADC-A92AC5129DA6}"/>
              </a:ext>
            </a:extLst>
          </p:cNvPr>
          <p:cNvSpPr txBox="1">
            <a:spLocks/>
          </p:cNvSpPr>
          <p:nvPr/>
        </p:nvSpPr>
        <p:spPr>
          <a:xfrm>
            <a:off x="838200" y="153065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Establishing a Grand Superintendent of Education</a:t>
            </a:r>
          </a:p>
          <a:p>
            <a:pPr lvl="1"/>
            <a:r>
              <a:rPr lang="en-US" dirty="0"/>
              <a:t>Focused on Capability build, Development, Masonic Knowledge</a:t>
            </a:r>
          </a:p>
          <a:p>
            <a:pPr lvl="1"/>
            <a:r>
              <a:rPr lang="en-US" dirty="0"/>
              <a:t>Working closely with Research Lodges </a:t>
            </a:r>
          </a:p>
          <a:p>
            <a:r>
              <a:rPr lang="en-US" dirty="0"/>
              <a:t>Charity </a:t>
            </a:r>
          </a:p>
          <a:p>
            <a:pPr lvl="1"/>
            <a:r>
              <a:rPr lang="en-US" dirty="0"/>
              <a:t>Build the profile of District Charity Officers</a:t>
            </a:r>
          </a:p>
          <a:p>
            <a:pPr lvl="1"/>
            <a:r>
              <a:rPr lang="en-US" dirty="0"/>
              <a:t>Elevate the Grand Superintendent of Charity (RW) and Grand Almoners (VW)</a:t>
            </a:r>
          </a:p>
          <a:p>
            <a:r>
              <a:rPr lang="en-US" dirty="0"/>
              <a:t>Ceremonial</a:t>
            </a:r>
          </a:p>
          <a:p>
            <a:pPr lvl="1"/>
            <a:r>
              <a:rPr lang="en-US" dirty="0"/>
              <a:t>Re-establish the Grand Supt of Ceremonies</a:t>
            </a:r>
          </a:p>
          <a:p>
            <a:pPr lvl="1"/>
            <a:r>
              <a:rPr lang="en-US" dirty="0"/>
              <a:t>Preserve and incorporate District Customs</a:t>
            </a:r>
          </a:p>
          <a:p>
            <a:endParaRPr lang="en-NZ" dirty="0"/>
          </a:p>
        </p:txBody>
      </p:sp>
    </p:spTree>
    <p:extLst>
      <p:ext uri="{BB962C8B-B14F-4D97-AF65-F5344CB8AC3E}">
        <p14:creationId xmlns:p14="http://schemas.microsoft.com/office/powerpoint/2010/main" val="229663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573414" cy="523220"/>
          </a:xfrm>
          <a:prstGeom prst="rect">
            <a:avLst/>
          </a:prstGeom>
          <a:noFill/>
        </p:spPr>
        <p:txBody>
          <a:bodyPr wrap="none" rtlCol="0">
            <a:spAutoFit/>
          </a:bodyPr>
          <a:lstStyle/>
          <a:p>
            <a:r>
              <a:rPr lang="en-NZ" sz="2800" b="1" dirty="0">
                <a:latin typeface="Century Gothic" panose="020B0502020202020204" pitchFamily="34" charset="0"/>
              </a:rPr>
              <a:t>Recommendations </a:t>
            </a:r>
          </a:p>
        </p:txBody>
      </p:sp>
      <p:sp>
        <p:nvSpPr>
          <p:cNvPr id="4" name="Content Placeholder 2">
            <a:extLst>
              <a:ext uri="{FF2B5EF4-FFF2-40B4-BE49-F238E27FC236}">
                <a16:creationId xmlns:a16="http://schemas.microsoft.com/office/drawing/2014/main" id="{199AA89F-D75B-06BB-EADC-A92AC5129DA6}"/>
              </a:ext>
            </a:extLst>
          </p:cNvPr>
          <p:cNvSpPr txBox="1">
            <a:spLocks/>
          </p:cNvSpPr>
          <p:nvPr/>
        </p:nvSpPr>
        <p:spPr>
          <a:xfrm>
            <a:off x="838200" y="147903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District Grand Masters focus on member engagement</a:t>
            </a:r>
          </a:p>
          <a:p>
            <a:pPr lvl="1"/>
            <a:r>
              <a:rPr lang="en-US" dirty="0"/>
              <a:t>Delivering Pastoral Leadership to Lodges</a:t>
            </a:r>
          </a:p>
          <a:p>
            <a:pPr lvl="1"/>
            <a:r>
              <a:rPr lang="en-US" dirty="0"/>
              <a:t>Supporting, enabling, empowering Lodges</a:t>
            </a:r>
          </a:p>
          <a:p>
            <a:pPr lvl="1"/>
            <a:r>
              <a:rPr lang="en-US" dirty="0"/>
              <a:t>Simplifying Administration </a:t>
            </a:r>
          </a:p>
          <a:p>
            <a:r>
              <a:rPr lang="en-US" dirty="0"/>
              <a:t>Balancing tradition with perceived relevance</a:t>
            </a:r>
          </a:p>
          <a:p>
            <a:pPr lvl="1"/>
            <a:r>
              <a:rPr lang="en-US" dirty="0"/>
              <a:t>Establish a Marketing and Membership role reporting to the Board</a:t>
            </a:r>
          </a:p>
          <a:p>
            <a:pPr lvl="1"/>
            <a:r>
              <a:rPr lang="en-US" dirty="0"/>
              <a:t>Actively engage brethren re Dress code and other items – Cultural Dress</a:t>
            </a:r>
          </a:p>
          <a:p>
            <a:r>
              <a:rPr lang="en-US" dirty="0"/>
              <a:t>Propose some structural change</a:t>
            </a:r>
          </a:p>
          <a:p>
            <a:pPr lvl="1"/>
            <a:r>
              <a:rPr lang="en-US" dirty="0"/>
              <a:t>New roles to meet our needs </a:t>
            </a:r>
          </a:p>
          <a:p>
            <a:pPr lvl="1"/>
            <a:r>
              <a:rPr lang="en-US" dirty="0"/>
              <a:t>Disestablish some roles to consolidate leadership </a:t>
            </a:r>
          </a:p>
          <a:p>
            <a:endParaRPr lang="en-NZ" dirty="0"/>
          </a:p>
        </p:txBody>
      </p:sp>
    </p:spTree>
    <p:extLst>
      <p:ext uri="{BB962C8B-B14F-4D97-AF65-F5344CB8AC3E}">
        <p14:creationId xmlns:p14="http://schemas.microsoft.com/office/powerpoint/2010/main" val="129541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D5EDDA-DACF-4419-4723-E0AD4E3A4674}"/>
              </a:ext>
            </a:extLst>
          </p:cNvPr>
          <p:cNvPicPr>
            <a:picLocks noChangeAspect="1"/>
          </p:cNvPicPr>
          <p:nvPr/>
        </p:nvPicPr>
        <p:blipFill rotWithShape="1">
          <a:blip r:embed="rId3"/>
          <a:srcRect r="17763"/>
          <a:stretch/>
        </p:blipFill>
        <p:spPr>
          <a:xfrm>
            <a:off x="6997263" y="207967"/>
            <a:ext cx="5194737" cy="6442066"/>
          </a:xfrm>
          <a:prstGeom prst="rect">
            <a:avLst/>
          </a:prstGeom>
        </p:spPr>
      </p:pic>
      <p:sp>
        <p:nvSpPr>
          <p:cNvPr id="4" name="Title 3">
            <a:extLst>
              <a:ext uri="{FF2B5EF4-FFF2-40B4-BE49-F238E27FC236}">
                <a16:creationId xmlns:a16="http://schemas.microsoft.com/office/drawing/2014/main" id="{197EDBDA-485F-FDB8-726A-8087E068BDEE}"/>
              </a:ext>
            </a:extLst>
          </p:cNvPr>
          <p:cNvSpPr>
            <a:spLocks noGrp="1"/>
          </p:cNvSpPr>
          <p:nvPr>
            <p:ph type="title"/>
          </p:nvPr>
        </p:nvSpPr>
        <p:spPr>
          <a:xfrm>
            <a:off x="838200" y="609587"/>
            <a:ext cx="10515600" cy="494009"/>
          </a:xfrm>
        </p:spPr>
        <p:txBody>
          <a:bodyPr>
            <a:normAutofit/>
          </a:bodyPr>
          <a:lstStyle/>
          <a:p>
            <a:r>
              <a:rPr lang="en-US" sz="2800" b="1" dirty="0">
                <a:latin typeface="Century Gothic" panose="020B0502020202020204" pitchFamily="34" charset="0"/>
              </a:rPr>
              <a:t>District structure</a:t>
            </a:r>
            <a:endParaRPr lang="en-NZ" sz="2800" b="1" dirty="0">
              <a:latin typeface="Century Gothic" panose="020B0502020202020204" pitchFamily="34" charset="0"/>
            </a:endParaRPr>
          </a:p>
        </p:txBody>
      </p:sp>
      <p:sp>
        <p:nvSpPr>
          <p:cNvPr id="12" name="Content Placeholder 11">
            <a:extLst>
              <a:ext uri="{FF2B5EF4-FFF2-40B4-BE49-F238E27FC236}">
                <a16:creationId xmlns:a16="http://schemas.microsoft.com/office/drawing/2014/main" id="{A9E5C6D5-8874-F219-145F-429BD5C0506F}"/>
              </a:ext>
            </a:extLst>
          </p:cNvPr>
          <p:cNvSpPr>
            <a:spLocks noGrp="1"/>
          </p:cNvSpPr>
          <p:nvPr>
            <p:ph idx="1"/>
          </p:nvPr>
        </p:nvSpPr>
        <p:spPr/>
        <p:txBody>
          <a:bodyPr>
            <a:normAutofit/>
          </a:bodyPr>
          <a:lstStyle/>
          <a:p>
            <a:r>
              <a:rPr lang="en-US" dirty="0"/>
              <a:t>Create four new Districts – North Island</a:t>
            </a:r>
          </a:p>
          <a:p>
            <a:pPr lvl="1"/>
            <a:r>
              <a:rPr lang="en-US" dirty="0"/>
              <a:t>Upper NI (incl Samoa), Central NI, </a:t>
            </a:r>
          </a:p>
          <a:p>
            <a:pPr marL="457200" lvl="1" indent="0">
              <a:buNone/>
            </a:pPr>
            <a:r>
              <a:rPr lang="en-US" dirty="0"/>
              <a:t>    Mid NI, Lower NI</a:t>
            </a:r>
          </a:p>
          <a:p>
            <a:pPr marL="457200" lvl="1" indent="0">
              <a:buNone/>
            </a:pPr>
            <a:endParaRPr lang="en-US" dirty="0"/>
          </a:p>
          <a:p>
            <a:pPr marL="457200" lvl="1" indent="0">
              <a:buNone/>
            </a:pPr>
            <a:endParaRPr lang="en-US" dirty="0"/>
          </a:p>
          <a:p>
            <a:r>
              <a:rPr lang="en-US" dirty="0"/>
              <a:t>Create four new Districts – South Island</a:t>
            </a:r>
          </a:p>
          <a:p>
            <a:pPr lvl="1"/>
            <a:r>
              <a:rPr lang="en-US" dirty="0"/>
              <a:t>Upper - West, Canterbury - Midland, </a:t>
            </a:r>
          </a:p>
          <a:p>
            <a:pPr marL="457200" lvl="1" indent="0">
              <a:buNone/>
            </a:pPr>
            <a:r>
              <a:rPr lang="en-US" dirty="0"/>
              <a:t>    Otago,   Southland  </a:t>
            </a:r>
          </a:p>
          <a:p>
            <a:pPr marL="0" indent="0">
              <a:buNone/>
            </a:pPr>
            <a:endParaRPr lang="en-NZ" dirty="0"/>
          </a:p>
        </p:txBody>
      </p:sp>
      <p:cxnSp>
        <p:nvCxnSpPr>
          <p:cNvPr id="14" name="Straight Connector 13">
            <a:extLst>
              <a:ext uri="{FF2B5EF4-FFF2-40B4-BE49-F238E27FC236}">
                <a16:creationId xmlns:a16="http://schemas.microsoft.com/office/drawing/2014/main" id="{209A1CF8-23BD-A435-FB10-BBAC92FFEC84}"/>
              </a:ext>
            </a:extLst>
          </p:cNvPr>
          <p:cNvCxnSpPr>
            <a:cxnSpLocks/>
          </p:cNvCxnSpPr>
          <p:nvPr/>
        </p:nvCxnSpPr>
        <p:spPr>
          <a:xfrm flipV="1">
            <a:off x="9370990" y="1257874"/>
            <a:ext cx="1950925" cy="7356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CBE6EE-6DA3-C779-C48E-74629BE429E3}"/>
              </a:ext>
            </a:extLst>
          </p:cNvPr>
          <p:cNvCxnSpPr>
            <a:cxnSpLocks/>
          </p:cNvCxnSpPr>
          <p:nvPr/>
        </p:nvCxnSpPr>
        <p:spPr>
          <a:xfrm flipV="1">
            <a:off x="9669101" y="2832100"/>
            <a:ext cx="1819747" cy="2629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C50BDB-C646-C2AB-55D9-7BC9124F2A72}"/>
              </a:ext>
            </a:extLst>
          </p:cNvPr>
          <p:cNvCxnSpPr>
            <a:cxnSpLocks/>
          </p:cNvCxnSpPr>
          <p:nvPr/>
        </p:nvCxnSpPr>
        <p:spPr>
          <a:xfrm>
            <a:off x="6997263" y="5205046"/>
            <a:ext cx="1594078" cy="7938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29C756-507B-CC56-0105-ACE2E12CD3DF}"/>
              </a:ext>
            </a:extLst>
          </p:cNvPr>
          <p:cNvCxnSpPr>
            <a:cxnSpLocks/>
          </p:cNvCxnSpPr>
          <p:nvPr/>
        </p:nvCxnSpPr>
        <p:spPr>
          <a:xfrm>
            <a:off x="7394173" y="4610343"/>
            <a:ext cx="1594078" cy="7938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8DC85C-A287-3B44-9962-657328974910}"/>
              </a:ext>
            </a:extLst>
          </p:cNvPr>
          <p:cNvCxnSpPr>
            <a:cxnSpLocks/>
          </p:cNvCxnSpPr>
          <p:nvPr/>
        </p:nvCxnSpPr>
        <p:spPr>
          <a:xfrm>
            <a:off x="9175530" y="3939080"/>
            <a:ext cx="419101" cy="2460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6B709E-A994-5A45-3E53-341D16BD662B}"/>
              </a:ext>
            </a:extLst>
          </p:cNvPr>
          <p:cNvCxnSpPr>
            <a:cxnSpLocks/>
          </p:cNvCxnSpPr>
          <p:nvPr/>
        </p:nvCxnSpPr>
        <p:spPr>
          <a:xfrm flipV="1">
            <a:off x="8261498" y="3939080"/>
            <a:ext cx="914032" cy="11326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FE4623-F0DF-84C1-0C14-6E28C9A2C385}"/>
              </a:ext>
            </a:extLst>
          </p:cNvPr>
          <p:cNvCxnSpPr>
            <a:cxnSpLocks/>
          </p:cNvCxnSpPr>
          <p:nvPr/>
        </p:nvCxnSpPr>
        <p:spPr>
          <a:xfrm flipV="1">
            <a:off x="9439235" y="1810693"/>
            <a:ext cx="2049613" cy="7587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60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595856" cy="523220"/>
          </a:xfrm>
          <a:prstGeom prst="rect">
            <a:avLst/>
          </a:prstGeom>
          <a:noFill/>
        </p:spPr>
        <p:txBody>
          <a:bodyPr wrap="none" rtlCol="0">
            <a:spAutoFit/>
          </a:bodyPr>
          <a:lstStyle/>
          <a:p>
            <a:r>
              <a:rPr lang="en-NZ" sz="2800" b="1" dirty="0">
                <a:latin typeface="Century Gothic" panose="020B0502020202020204" pitchFamily="34" charset="0"/>
              </a:rPr>
              <a:t>The Working Group</a:t>
            </a:r>
          </a:p>
        </p:txBody>
      </p:sp>
      <p:sp>
        <p:nvSpPr>
          <p:cNvPr id="4" name="TextBox 3">
            <a:extLst>
              <a:ext uri="{FF2B5EF4-FFF2-40B4-BE49-F238E27FC236}">
                <a16:creationId xmlns:a16="http://schemas.microsoft.com/office/drawing/2014/main" id="{9DEF8845-1B3E-0D41-19C5-6DF1C07D8A30}"/>
              </a:ext>
            </a:extLst>
          </p:cNvPr>
          <p:cNvSpPr txBox="1"/>
          <p:nvPr/>
        </p:nvSpPr>
        <p:spPr>
          <a:xfrm>
            <a:off x="543502" y="1436128"/>
            <a:ext cx="6706384" cy="4747518"/>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NZ" dirty="0"/>
              <a:t>RW Bro. </a:t>
            </a:r>
            <a:r>
              <a:rPr lang="en-NZ" b="1" dirty="0"/>
              <a:t>Kevin</a:t>
            </a:r>
            <a:r>
              <a:rPr lang="en-NZ" dirty="0"/>
              <a:t> Nelson Past Deputy Grand Master (</a:t>
            </a:r>
            <a:r>
              <a:rPr lang="en-NZ" b="1" dirty="0"/>
              <a:t>Chair</a:t>
            </a:r>
            <a:r>
              <a:rPr lang="en-NZ" dirty="0"/>
              <a:t>)</a:t>
            </a:r>
          </a:p>
          <a:p>
            <a:pPr marL="285750" indent="-285750">
              <a:lnSpc>
                <a:spcPct val="130000"/>
              </a:lnSpc>
              <a:buFont typeface="Arial" panose="020B0604020202020204" pitchFamily="34" charset="0"/>
              <a:buChar char="•"/>
            </a:pPr>
            <a:r>
              <a:rPr lang="en-NZ" dirty="0"/>
              <a:t>MW Bro. </a:t>
            </a:r>
            <a:r>
              <a:rPr lang="en-NZ" b="1" dirty="0"/>
              <a:t>Graham</a:t>
            </a:r>
            <a:r>
              <a:rPr lang="en-NZ" dirty="0"/>
              <a:t> Wrigley Past Grand Master – Trustee Representative</a:t>
            </a:r>
          </a:p>
          <a:p>
            <a:pPr marL="285750" indent="-285750">
              <a:lnSpc>
                <a:spcPct val="130000"/>
              </a:lnSpc>
              <a:buFont typeface="Arial" panose="020B0604020202020204" pitchFamily="34" charset="0"/>
              <a:buChar char="•"/>
            </a:pPr>
            <a:r>
              <a:rPr lang="en-NZ" dirty="0"/>
              <a:t>RW Bro. </a:t>
            </a:r>
            <a:r>
              <a:rPr lang="en-NZ" b="1" dirty="0"/>
              <a:t>Russell</a:t>
            </a:r>
            <a:r>
              <a:rPr lang="en-NZ" dirty="0"/>
              <a:t> Pratt Past Divisional Grand Master</a:t>
            </a:r>
          </a:p>
          <a:p>
            <a:pPr marL="285750" indent="-285750">
              <a:lnSpc>
                <a:spcPct val="130000"/>
              </a:lnSpc>
              <a:buFont typeface="Arial" panose="020B0604020202020204" pitchFamily="34" charset="0"/>
              <a:buChar char="•"/>
            </a:pPr>
            <a:r>
              <a:rPr lang="en-NZ" dirty="0"/>
              <a:t>W Bro. </a:t>
            </a:r>
            <a:r>
              <a:rPr lang="en-NZ" b="1" dirty="0"/>
              <a:t>George</a:t>
            </a:r>
            <a:r>
              <a:rPr lang="en-NZ" dirty="0"/>
              <a:t> Swanepoel Past Master, Northland</a:t>
            </a:r>
          </a:p>
          <a:p>
            <a:pPr marL="285750" indent="-285750">
              <a:lnSpc>
                <a:spcPct val="130000"/>
              </a:lnSpc>
              <a:buFont typeface="Arial" panose="020B0604020202020204" pitchFamily="34" charset="0"/>
              <a:buChar char="•"/>
            </a:pPr>
            <a:r>
              <a:rPr lang="en-NZ" dirty="0"/>
              <a:t>W Bro. </a:t>
            </a:r>
            <a:r>
              <a:rPr lang="en-NZ" b="1" dirty="0"/>
              <a:t>Shane</a:t>
            </a:r>
            <a:r>
              <a:rPr lang="en-NZ" dirty="0"/>
              <a:t> Paterson Master, Auckland</a:t>
            </a:r>
          </a:p>
          <a:p>
            <a:pPr marL="285750" indent="-285750">
              <a:lnSpc>
                <a:spcPct val="130000"/>
              </a:lnSpc>
              <a:buFont typeface="Arial" panose="020B0604020202020204" pitchFamily="34" charset="0"/>
              <a:buChar char="•"/>
            </a:pPr>
            <a:r>
              <a:rPr lang="en-NZ" dirty="0"/>
              <a:t>W Bro. </a:t>
            </a:r>
            <a:r>
              <a:rPr lang="en-NZ" b="1" dirty="0"/>
              <a:t>Kieran</a:t>
            </a:r>
            <a:r>
              <a:rPr lang="en-NZ" dirty="0"/>
              <a:t> Crickmar Past Master, Wellington</a:t>
            </a:r>
          </a:p>
          <a:p>
            <a:pPr marL="285750" indent="-285750">
              <a:lnSpc>
                <a:spcPct val="130000"/>
              </a:lnSpc>
              <a:buFont typeface="Arial" panose="020B0604020202020204" pitchFamily="34" charset="0"/>
              <a:buChar char="•"/>
            </a:pPr>
            <a:r>
              <a:rPr lang="en-NZ" dirty="0"/>
              <a:t>VW Bro </a:t>
            </a:r>
            <a:r>
              <a:rPr lang="en-NZ" b="1" dirty="0"/>
              <a:t>Steve</a:t>
            </a:r>
            <a:r>
              <a:rPr lang="en-NZ" dirty="0"/>
              <a:t> Griffin, District Grand Master, Hutt Wairarapa District</a:t>
            </a:r>
          </a:p>
          <a:p>
            <a:pPr marL="285750" indent="-285750">
              <a:lnSpc>
                <a:spcPct val="130000"/>
              </a:lnSpc>
              <a:buFont typeface="Arial" panose="020B0604020202020204" pitchFamily="34" charset="0"/>
              <a:buChar char="•"/>
            </a:pPr>
            <a:r>
              <a:rPr lang="en-NZ" dirty="0"/>
              <a:t>VW Bro </a:t>
            </a:r>
            <a:r>
              <a:rPr lang="en-NZ" b="1" dirty="0"/>
              <a:t>Andrew</a:t>
            </a:r>
            <a:r>
              <a:rPr lang="en-NZ" dirty="0"/>
              <a:t> Alexander, District Grand Master, Auckland District</a:t>
            </a:r>
          </a:p>
          <a:p>
            <a:pPr marL="285750" indent="-285750">
              <a:lnSpc>
                <a:spcPct val="130000"/>
              </a:lnSpc>
              <a:buFont typeface="Arial" panose="020B0604020202020204" pitchFamily="34" charset="0"/>
              <a:buChar char="•"/>
            </a:pPr>
            <a:r>
              <a:rPr lang="en-NZ" dirty="0"/>
              <a:t>W Bro. </a:t>
            </a:r>
            <a:r>
              <a:rPr lang="en-NZ" b="1" dirty="0"/>
              <a:t>Bill</a:t>
            </a:r>
            <a:r>
              <a:rPr lang="en-NZ" dirty="0"/>
              <a:t> Taylor Past Grand Steward (</a:t>
            </a:r>
            <a:r>
              <a:rPr lang="en-NZ" b="1" dirty="0"/>
              <a:t>Secretariat</a:t>
            </a:r>
            <a:r>
              <a:rPr lang="en-NZ" dirty="0"/>
              <a:t>)</a:t>
            </a:r>
          </a:p>
          <a:p>
            <a:pPr marL="285750" indent="-285750">
              <a:lnSpc>
                <a:spcPct val="130000"/>
              </a:lnSpc>
              <a:buFont typeface="Arial" panose="020B0604020202020204" pitchFamily="34" charset="0"/>
              <a:buChar char="•"/>
            </a:pPr>
            <a:endParaRPr lang="en-NZ" dirty="0"/>
          </a:p>
        </p:txBody>
      </p:sp>
      <p:graphicFrame>
        <p:nvGraphicFramePr>
          <p:cNvPr id="2" name="Diagram 1">
            <a:extLst>
              <a:ext uri="{FF2B5EF4-FFF2-40B4-BE49-F238E27FC236}">
                <a16:creationId xmlns:a16="http://schemas.microsoft.com/office/drawing/2014/main" id="{BD0F84FE-97EB-ACB9-2742-BCDDA6FE1E4F}"/>
              </a:ext>
            </a:extLst>
          </p:cNvPr>
          <p:cNvGraphicFramePr/>
          <p:nvPr>
            <p:extLst>
              <p:ext uri="{D42A27DB-BD31-4B8C-83A1-F6EECF244321}">
                <p14:modId xmlns:p14="http://schemas.microsoft.com/office/powerpoint/2010/main" val="861422468"/>
              </p:ext>
            </p:extLst>
          </p:nvPr>
        </p:nvGraphicFramePr>
        <p:xfrm>
          <a:off x="5786788" y="647700"/>
          <a:ext cx="7259741" cy="439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8819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D5EDDA-DACF-4419-4723-E0AD4E3A4674}"/>
              </a:ext>
            </a:extLst>
          </p:cNvPr>
          <p:cNvPicPr>
            <a:picLocks noChangeAspect="1"/>
          </p:cNvPicPr>
          <p:nvPr/>
        </p:nvPicPr>
        <p:blipFill rotWithShape="1">
          <a:blip r:embed="rId3"/>
          <a:srcRect r="17763"/>
          <a:stretch/>
        </p:blipFill>
        <p:spPr>
          <a:xfrm>
            <a:off x="6997263" y="207967"/>
            <a:ext cx="5194737" cy="6442066"/>
          </a:xfrm>
          <a:prstGeom prst="rect">
            <a:avLst/>
          </a:prstGeom>
        </p:spPr>
      </p:pic>
      <p:sp>
        <p:nvSpPr>
          <p:cNvPr id="4" name="Title 3">
            <a:extLst>
              <a:ext uri="{FF2B5EF4-FFF2-40B4-BE49-F238E27FC236}">
                <a16:creationId xmlns:a16="http://schemas.microsoft.com/office/drawing/2014/main" id="{197EDBDA-485F-FDB8-726A-8087E068BDEE}"/>
              </a:ext>
            </a:extLst>
          </p:cNvPr>
          <p:cNvSpPr>
            <a:spLocks noGrp="1"/>
          </p:cNvSpPr>
          <p:nvPr>
            <p:ph type="title"/>
          </p:nvPr>
        </p:nvSpPr>
        <p:spPr>
          <a:xfrm>
            <a:off x="838200" y="609587"/>
            <a:ext cx="10515600" cy="494009"/>
          </a:xfrm>
        </p:spPr>
        <p:txBody>
          <a:bodyPr>
            <a:normAutofit/>
          </a:bodyPr>
          <a:lstStyle/>
          <a:p>
            <a:r>
              <a:rPr lang="en-US" sz="2800" b="1" dirty="0">
                <a:latin typeface="Century Gothic" panose="020B0502020202020204" pitchFamily="34" charset="0"/>
              </a:rPr>
              <a:t>District structure</a:t>
            </a:r>
            <a:endParaRPr lang="en-NZ" sz="2800" b="1" dirty="0">
              <a:latin typeface="Century Gothic" panose="020B0502020202020204" pitchFamily="34" charset="0"/>
            </a:endParaRPr>
          </a:p>
        </p:txBody>
      </p:sp>
      <p:sp>
        <p:nvSpPr>
          <p:cNvPr id="12" name="Content Placeholder 11">
            <a:extLst>
              <a:ext uri="{FF2B5EF4-FFF2-40B4-BE49-F238E27FC236}">
                <a16:creationId xmlns:a16="http://schemas.microsoft.com/office/drawing/2014/main" id="{A9E5C6D5-8874-F219-145F-429BD5C0506F}"/>
              </a:ext>
            </a:extLst>
          </p:cNvPr>
          <p:cNvSpPr>
            <a:spLocks noGrp="1"/>
          </p:cNvSpPr>
          <p:nvPr>
            <p:ph idx="1"/>
          </p:nvPr>
        </p:nvSpPr>
        <p:spPr/>
        <p:txBody>
          <a:bodyPr>
            <a:normAutofit/>
          </a:bodyPr>
          <a:lstStyle/>
          <a:p>
            <a:r>
              <a:rPr lang="en-US" dirty="0"/>
              <a:t>Create four new Districts – North Island</a:t>
            </a:r>
          </a:p>
          <a:p>
            <a:pPr lvl="1"/>
            <a:r>
              <a:rPr lang="en-US" dirty="0"/>
              <a:t>Upper NI (incl Samoa), Central NI, </a:t>
            </a:r>
          </a:p>
          <a:p>
            <a:pPr marL="457200" lvl="1" indent="0">
              <a:buNone/>
            </a:pPr>
            <a:r>
              <a:rPr lang="en-US" dirty="0"/>
              <a:t>    Mid NI, Lower NI</a:t>
            </a:r>
          </a:p>
          <a:p>
            <a:pPr marL="457200" lvl="1" indent="0">
              <a:buNone/>
            </a:pPr>
            <a:endParaRPr lang="en-US" dirty="0"/>
          </a:p>
          <a:p>
            <a:pPr marL="457200" lvl="1" indent="0">
              <a:buNone/>
            </a:pPr>
            <a:endParaRPr lang="en-US" dirty="0"/>
          </a:p>
          <a:p>
            <a:r>
              <a:rPr lang="en-US" dirty="0"/>
              <a:t>Create </a:t>
            </a:r>
            <a:r>
              <a:rPr lang="en-US" b="1" dirty="0">
                <a:solidFill>
                  <a:srgbClr val="FF0000"/>
                </a:solidFill>
              </a:rPr>
              <a:t>THREE</a:t>
            </a:r>
            <a:r>
              <a:rPr lang="en-US" dirty="0"/>
              <a:t> new Districts – South Island</a:t>
            </a:r>
          </a:p>
          <a:p>
            <a:pPr lvl="1"/>
            <a:r>
              <a:rPr lang="en-US" dirty="0"/>
              <a:t>Upper - West, Canterbury - Midland, </a:t>
            </a:r>
          </a:p>
          <a:p>
            <a:pPr marL="457200" lvl="1" indent="0">
              <a:buNone/>
            </a:pPr>
            <a:r>
              <a:rPr lang="en-US" dirty="0"/>
              <a:t>    Otago,   Southland  </a:t>
            </a:r>
          </a:p>
          <a:p>
            <a:pPr marL="0" indent="0">
              <a:buNone/>
            </a:pPr>
            <a:endParaRPr lang="en-NZ" dirty="0"/>
          </a:p>
        </p:txBody>
      </p:sp>
      <p:cxnSp>
        <p:nvCxnSpPr>
          <p:cNvPr id="14" name="Straight Connector 13">
            <a:extLst>
              <a:ext uri="{FF2B5EF4-FFF2-40B4-BE49-F238E27FC236}">
                <a16:creationId xmlns:a16="http://schemas.microsoft.com/office/drawing/2014/main" id="{209A1CF8-23BD-A435-FB10-BBAC92FFEC84}"/>
              </a:ext>
            </a:extLst>
          </p:cNvPr>
          <p:cNvCxnSpPr>
            <a:cxnSpLocks/>
          </p:cNvCxnSpPr>
          <p:nvPr/>
        </p:nvCxnSpPr>
        <p:spPr>
          <a:xfrm flipV="1">
            <a:off x="9370990" y="1257874"/>
            <a:ext cx="1950925" cy="7356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CBE6EE-6DA3-C779-C48E-74629BE429E3}"/>
              </a:ext>
            </a:extLst>
          </p:cNvPr>
          <p:cNvCxnSpPr>
            <a:cxnSpLocks/>
          </p:cNvCxnSpPr>
          <p:nvPr/>
        </p:nvCxnSpPr>
        <p:spPr>
          <a:xfrm flipV="1">
            <a:off x="9669101" y="2832100"/>
            <a:ext cx="1819747" cy="2629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29C756-507B-CC56-0105-ACE2E12CD3DF}"/>
              </a:ext>
            </a:extLst>
          </p:cNvPr>
          <p:cNvCxnSpPr>
            <a:cxnSpLocks/>
          </p:cNvCxnSpPr>
          <p:nvPr/>
        </p:nvCxnSpPr>
        <p:spPr>
          <a:xfrm>
            <a:off x="7394173" y="4610343"/>
            <a:ext cx="1594078" cy="7938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8DC85C-A287-3B44-9962-657328974910}"/>
              </a:ext>
            </a:extLst>
          </p:cNvPr>
          <p:cNvCxnSpPr>
            <a:cxnSpLocks/>
          </p:cNvCxnSpPr>
          <p:nvPr/>
        </p:nvCxnSpPr>
        <p:spPr>
          <a:xfrm>
            <a:off x="9175530" y="3939080"/>
            <a:ext cx="419101" cy="2460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6B709E-A994-5A45-3E53-341D16BD662B}"/>
              </a:ext>
            </a:extLst>
          </p:cNvPr>
          <p:cNvCxnSpPr>
            <a:cxnSpLocks/>
          </p:cNvCxnSpPr>
          <p:nvPr/>
        </p:nvCxnSpPr>
        <p:spPr>
          <a:xfrm flipV="1">
            <a:off x="8261498" y="3939080"/>
            <a:ext cx="914032" cy="11326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FE4623-F0DF-84C1-0C14-6E28C9A2C385}"/>
              </a:ext>
            </a:extLst>
          </p:cNvPr>
          <p:cNvCxnSpPr>
            <a:cxnSpLocks/>
          </p:cNvCxnSpPr>
          <p:nvPr/>
        </p:nvCxnSpPr>
        <p:spPr>
          <a:xfrm flipV="1">
            <a:off x="9439235" y="1810693"/>
            <a:ext cx="2049613" cy="7587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074" name="Picture 2" descr="Work In Progress Sign - The Signmaker">
            <a:extLst>
              <a:ext uri="{FF2B5EF4-FFF2-40B4-BE49-F238E27FC236}">
                <a16:creationId xmlns:a16="http://schemas.microsoft.com/office/drawing/2014/main" id="{D8CACEFA-C0DE-25B6-103C-9BBBC17A9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459"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4311C-01E1-AEE9-BB80-EDF8A2A7FA89}"/>
              </a:ext>
            </a:extLst>
          </p:cNvPr>
          <p:cNvSpPr txBox="1"/>
          <p:nvPr/>
        </p:nvSpPr>
        <p:spPr>
          <a:xfrm>
            <a:off x="666750" y="647700"/>
            <a:ext cx="3635932" cy="523220"/>
          </a:xfrm>
          <a:prstGeom prst="rect">
            <a:avLst/>
          </a:prstGeom>
          <a:noFill/>
        </p:spPr>
        <p:txBody>
          <a:bodyPr wrap="none" rtlCol="0">
            <a:spAutoFit/>
          </a:bodyPr>
          <a:lstStyle/>
          <a:p>
            <a:r>
              <a:rPr lang="en-NZ" sz="2800" b="1" dirty="0">
                <a:latin typeface="Century Gothic" panose="020B0502020202020204" pitchFamily="34" charset="0"/>
              </a:rPr>
              <a:t>Indicative Structure </a:t>
            </a:r>
          </a:p>
        </p:txBody>
      </p:sp>
      <p:graphicFrame>
        <p:nvGraphicFramePr>
          <p:cNvPr id="4" name="Diagram 3">
            <a:extLst>
              <a:ext uri="{FF2B5EF4-FFF2-40B4-BE49-F238E27FC236}">
                <a16:creationId xmlns:a16="http://schemas.microsoft.com/office/drawing/2014/main" id="{AE9E53DC-BCAE-59E4-C41F-9C66A9843648}"/>
              </a:ext>
            </a:extLst>
          </p:cNvPr>
          <p:cNvGraphicFramePr/>
          <p:nvPr>
            <p:extLst>
              <p:ext uri="{D42A27DB-BD31-4B8C-83A1-F6EECF244321}">
                <p14:modId xmlns:p14="http://schemas.microsoft.com/office/powerpoint/2010/main" val="1375992490"/>
              </p:ext>
            </p:extLst>
          </p:nvPr>
        </p:nvGraphicFramePr>
        <p:xfrm>
          <a:off x="-810472" y="2560407"/>
          <a:ext cx="3804394" cy="1635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77E09DE9-0FF2-1BA4-7738-5CDDFD0E3E53}"/>
              </a:ext>
            </a:extLst>
          </p:cNvPr>
          <p:cNvGraphicFramePr/>
          <p:nvPr/>
        </p:nvGraphicFramePr>
        <p:xfrm>
          <a:off x="1967237" y="-593866"/>
          <a:ext cx="10126440" cy="76657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a:extLst>
              <a:ext uri="{FF2B5EF4-FFF2-40B4-BE49-F238E27FC236}">
                <a16:creationId xmlns:a16="http://schemas.microsoft.com/office/drawing/2014/main" id="{4769AEF3-FA06-4477-7DAB-CF42DA9535B8}"/>
              </a:ext>
            </a:extLst>
          </p:cNvPr>
          <p:cNvSpPr/>
          <p:nvPr/>
        </p:nvSpPr>
        <p:spPr>
          <a:xfrm>
            <a:off x="1018703" y="5294960"/>
            <a:ext cx="586104" cy="309431"/>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MW</a:t>
            </a:r>
            <a:endParaRPr lang="en-NZ" sz="1100" b="1" dirty="0"/>
          </a:p>
        </p:txBody>
      </p:sp>
      <p:sp>
        <p:nvSpPr>
          <p:cNvPr id="7" name="Rectangle 6">
            <a:extLst>
              <a:ext uri="{FF2B5EF4-FFF2-40B4-BE49-F238E27FC236}">
                <a16:creationId xmlns:a16="http://schemas.microsoft.com/office/drawing/2014/main" id="{F2AA54E0-C86D-123A-EB4D-13E5BB722BA2}"/>
              </a:ext>
            </a:extLst>
          </p:cNvPr>
          <p:cNvSpPr/>
          <p:nvPr/>
        </p:nvSpPr>
        <p:spPr>
          <a:xfrm>
            <a:off x="1662305" y="5294960"/>
            <a:ext cx="586104" cy="30943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RW</a:t>
            </a:r>
            <a:endParaRPr lang="en-NZ" sz="1100" b="1" dirty="0"/>
          </a:p>
        </p:txBody>
      </p:sp>
      <p:sp>
        <p:nvSpPr>
          <p:cNvPr id="8" name="Rectangle 7">
            <a:extLst>
              <a:ext uri="{FF2B5EF4-FFF2-40B4-BE49-F238E27FC236}">
                <a16:creationId xmlns:a16="http://schemas.microsoft.com/office/drawing/2014/main" id="{68C38C61-70A4-D5FA-1EC1-186E75680F38}"/>
              </a:ext>
            </a:extLst>
          </p:cNvPr>
          <p:cNvSpPr/>
          <p:nvPr/>
        </p:nvSpPr>
        <p:spPr>
          <a:xfrm>
            <a:off x="2319534" y="5294960"/>
            <a:ext cx="586104" cy="30943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VW</a:t>
            </a:r>
            <a:endParaRPr lang="en-NZ" sz="1100" b="1" dirty="0"/>
          </a:p>
        </p:txBody>
      </p:sp>
      <p:sp>
        <p:nvSpPr>
          <p:cNvPr id="9" name="Rectangle 8">
            <a:extLst>
              <a:ext uri="{FF2B5EF4-FFF2-40B4-BE49-F238E27FC236}">
                <a16:creationId xmlns:a16="http://schemas.microsoft.com/office/drawing/2014/main" id="{B23C152C-D629-8E35-63CF-1F0E0116D199}"/>
              </a:ext>
            </a:extLst>
          </p:cNvPr>
          <p:cNvSpPr/>
          <p:nvPr/>
        </p:nvSpPr>
        <p:spPr>
          <a:xfrm>
            <a:off x="1444118" y="5670838"/>
            <a:ext cx="586104" cy="30943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W</a:t>
            </a:r>
            <a:endParaRPr lang="en-NZ" sz="1100" b="1" dirty="0"/>
          </a:p>
        </p:txBody>
      </p:sp>
      <p:sp>
        <p:nvSpPr>
          <p:cNvPr id="12" name="Rectangle 11">
            <a:extLst>
              <a:ext uri="{FF2B5EF4-FFF2-40B4-BE49-F238E27FC236}">
                <a16:creationId xmlns:a16="http://schemas.microsoft.com/office/drawing/2014/main" id="{7944D56D-0DB5-C00C-FBB4-67CD4711053B}"/>
              </a:ext>
            </a:extLst>
          </p:cNvPr>
          <p:cNvSpPr/>
          <p:nvPr/>
        </p:nvSpPr>
        <p:spPr>
          <a:xfrm>
            <a:off x="2797963" y="5670838"/>
            <a:ext cx="586104" cy="30943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No Grand rank- external</a:t>
            </a:r>
            <a:endParaRPr lang="en-NZ" sz="700" b="1" dirty="0"/>
          </a:p>
        </p:txBody>
      </p:sp>
      <p:sp>
        <p:nvSpPr>
          <p:cNvPr id="13" name="Rectangle 12">
            <a:extLst>
              <a:ext uri="{FF2B5EF4-FFF2-40B4-BE49-F238E27FC236}">
                <a16:creationId xmlns:a16="http://schemas.microsoft.com/office/drawing/2014/main" id="{DB792E58-B916-7D5C-8F23-10136735F605}"/>
              </a:ext>
            </a:extLst>
          </p:cNvPr>
          <p:cNvSpPr/>
          <p:nvPr/>
        </p:nvSpPr>
        <p:spPr>
          <a:xfrm>
            <a:off x="2106006" y="5670838"/>
            <a:ext cx="586104" cy="309431"/>
          </a:xfrm>
          <a:prstGeom prst="rect">
            <a:avLst/>
          </a:prstGeom>
          <a:solidFill>
            <a:srgbClr val="92D05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Matrix reporting</a:t>
            </a:r>
            <a:endParaRPr lang="en-NZ" sz="700" b="1" dirty="0"/>
          </a:p>
        </p:txBody>
      </p:sp>
      <p:cxnSp>
        <p:nvCxnSpPr>
          <p:cNvPr id="14" name="Straight Connector 13">
            <a:extLst>
              <a:ext uri="{FF2B5EF4-FFF2-40B4-BE49-F238E27FC236}">
                <a16:creationId xmlns:a16="http://schemas.microsoft.com/office/drawing/2014/main" id="{879875FA-3B59-8DA0-D3D5-171894F8E7AA}"/>
              </a:ext>
            </a:extLst>
          </p:cNvPr>
          <p:cNvCxnSpPr>
            <a:cxnSpLocks/>
          </p:cNvCxnSpPr>
          <p:nvPr/>
        </p:nvCxnSpPr>
        <p:spPr>
          <a:xfrm>
            <a:off x="1381133" y="2650179"/>
            <a:ext cx="497103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2A7C5F-D6BE-D927-A126-063359EC1DEC}"/>
              </a:ext>
            </a:extLst>
          </p:cNvPr>
          <p:cNvCxnSpPr>
            <a:cxnSpLocks/>
          </p:cNvCxnSpPr>
          <p:nvPr/>
        </p:nvCxnSpPr>
        <p:spPr>
          <a:xfrm>
            <a:off x="1722540" y="3110505"/>
            <a:ext cx="21520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01A8073-F842-BED2-0E14-FB450B61A3CE}"/>
              </a:ext>
            </a:extLst>
          </p:cNvPr>
          <p:cNvSpPr/>
          <p:nvPr/>
        </p:nvSpPr>
        <p:spPr>
          <a:xfrm>
            <a:off x="752161" y="5670838"/>
            <a:ext cx="586104" cy="3094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No Grand Rank</a:t>
            </a:r>
            <a:endParaRPr lang="en-NZ" sz="700" b="1" dirty="0"/>
          </a:p>
        </p:txBody>
      </p:sp>
      <p:sp>
        <p:nvSpPr>
          <p:cNvPr id="17" name="Rectangle 16">
            <a:extLst>
              <a:ext uri="{FF2B5EF4-FFF2-40B4-BE49-F238E27FC236}">
                <a16:creationId xmlns:a16="http://schemas.microsoft.com/office/drawing/2014/main" id="{6BBAE9BC-D5B2-1F8F-FB57-08C3913DEB25}"/>
              </a:ext>
            </a:extLst>
          </p:cNvPr>
          <p:cNvSpPr/>
          <p:nvPr/>
        </p:nvSpPr>
        <p:spPr>
          <a:xfrm>
            <a:off x="155666" y="4340934"/>
            <a:ext cx="11938011" cy="38430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Lodges and Brethren All</a:t>
            </a:r>
            <a:endParaRPr lang="en-NZ" sz="1100" b="1" dirty="0"/>
          </a:p>
        </p:txBody>
      </p:sp>
    </p:spTree>
    <p:extLst>
      <p:ext uri="{BB962C8B-B14F-4D97-AF65-F5344CB8AC3E}">
        <p14:creationId xmlns:p14="http://schemas.microsoft.com/office/powerpoint/2010/main" val="3055982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394B4-C359-9F35-61A6-4A1452B6B0F1}"/>
              </a:ext>
            </a:extLst>
          </p:cNvPr>
          <p:cNvSpPr>
            <a:spLocks noGrp="1"/>
          </p:cNvSpPr>
          <p:nvPr>
            <p:ph type="title"/>
          </p:nvPr>
        </p:nvSpPr>
        <p:spPr>
          <a:xfrm>
            <a:off x="838200" y="495466"/>
            <a:ext cx="10515600" cy="605459"/>
          </a:xfrm>
        </p:spPr>
        <p:txBody>
          <a:bodyPr/>
          <a:lstStyle/>
          <a:p>
            <a:r>
              <a:rPr lang="en-US" sz="2800" b="1" dirty="0">
                <a:latin typeface="Century Gothic" panose="020B0502020202020204" pitchFamily="34" charset="0"/>
              </a:rPr>
              <a:t>Masonic Career Pathway ONE EXAMPLE</a:t>
            </a:r>
            <a:endParaRPr lang="en-NZ" sz="2800" b="1" dirty="0">
              <a:latin typeface="Century Gothic" panose="020B0502020202020204" pitchFamily="34" charset="0"/>
            </a:endParaRPr>
          </a:p>
        </p:txBody>
      </p:sp>
      <p:sp>
        <p:nvSpPr>
          <p:cNvPr id="11" name="Rectangle 10">
            <a:extLst>
              <a:ext uri="{FF2B5EF4-FFF2-40B4-BE49-F238E27FC236}">
                <a16:creationId xmlns:a16="http://schemas.microsoft.com/office/drawing/2014/main" id="{46253B4B-4540-5732-0782-E41F468D951B}"/>
              </a:ext>
            </a:extLst>
          </p:cNvPr>
          <p:cNvSpPr/>
          <p:nvPr/>
        </p:nvSpPr>
        <p:spPr>
          <a:xfrm>
            <a:off x="936057" y="5746795"/>
            <a:ext cx="9993212" cy="368042"/>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Master Mason x ~4800</a:t>
            </a:r>
            <a:endParaRPr lang="en-NZ" sz="1600" b="1" dirty="0"/>
          </a:p>
        </p:txBody>
      </p:sp>
      <p:sp>
        <p:nvSpPr>
          <p:cNvPr id="12" name="Arrow: Pentagon 11">
            <a:extLst>
              <a:ext uri="{FF2B5EF4-FFF2-40B4-BE49-F238E27FC236}">
                <a16:creationId xmlns:a16="http://schemas.microsoft.com/office/drawing/2014/main" id="{62BC0C8F-CC2D-D684-9D33-B0F4BF3EB023}"/>
              </a:ext>
            </a:extLst>
          </p:cNvPr>
          <p:cNvSpPr/>
          <p:nvPr/>
        </p:nvSpPr>
        <p:spPr>
          <a:xfrm rot="16200000">
            <a:off x="5725733" y="350745"/>
            <a:ext cx="413860" cy="9993212"/>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dirty="0"/>
              <a:t>Worshipful Master x ~177</a:t>
            </a:r>
            <a:endParaRPr lang="en-NZ" sz="1600" b="1" dirty="0"/>
          </a:p>
        </p:txBody>
      </p:sp>
      <p:sp>
        <p:nvSpPr>
          <p:cNvPr id="3" name="Arrow: Pentagon 2">
            <a:extLst>
              <a:ext uri="{FF2B5EF4-FFF2-40B4-BE49-F238E27FC236}">
                <a16:creationId xmlns:a16="http://schemas.microsoft.com/office/drawing/2014/main" id="{594FA2F1-7BAB-CB5B-9AA8-A03A8B095289}"/>
              </a:ext>
            </a:extLst>
          </p:cNvPr>
          <p:cNvSpPr/>
          <p:nvPr/>
        </p:nvSpPr>
        <p:spPr>
          <a:xfrm rot="16200000">
            <a:off x="1605258" y="3756037"/>
            <a:ext cx="584226" cy="1922621"/>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Grand Steward (x 23)</a:t>
            </a:r>
            <a:endParaRPr lang="en-NZ" sz="1200" b="1" dirty="0"/>
          </a:p>
        </p:txBody>
      </p:sp>
      <p:sp>
        <p:nvSpPr>
          <p:cNvPr id="5" name="Rectangle 4">
            <a:extLst>
              <a:ext uri="{FF2B5EF4-FFF2-40B4-BE49-F238E27FC236}">
                <a16:creationId xmlns:a16="http://schemas.microsoft.com/office/drawing/2014/main" id="{AA9CF053-F31B-7537-D1E2-C986E80755E1}"/>
              </a:ext>
            </a:extLst>
          </p:cNvPr>
          <p:cNvSpPr/>
          <p:nvPr/>
        </p:nvSpPr>
        <p:spPr>
          <a:xfrm>
            <a:off x="4972132" y="1471965"/>
            <a:ext cx="2025890" cy="584228"/>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Grand Master</a:t>
            </a:r>
            <a:endParaRPr lang="en-NZ" sz="2000" b="1" dirty="0"/>
          </a:p>
        </p:txBody>
      </p:sp>
      <p:sp>
        <p:nvSpPr>
          <p:cNvPr id="21" name="Arrow: Pentagon 20">
            <a:extLst>
              <a:ext uri="{FF2B5EF4-FFF2-40B4-BE49-F238E27FC236}">
                <a16:creationId xmlns:a16="http://schemas.microsoft.com/office/drawing/2014/main" id="{889B1D9B-7D76-08C8-11BE-C653726091E1}"/>
              </a:ext>
            </a:extLst>
          </p:cNvPr>
          <p:cNvSpPr/>
          <p:nvPr/>
        </p:nvSpPr>
        <p:spPr>
          <a:xfrm rot="16200000">
            <a:off x="7659366" y="3756034"/>
            <a:ext cx="584226" cy="1922621"/>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Dist Education Officer x 8</a:t>
            </a:r>
            <a:endParaRPr lang="en-NZ" sz="1200" b="1" dirty="0"/>
          </a:p>
        </p:txBody>
      </p:sp>
      <p:sp>
        <p:nvSpPr>
          <p:cNvPr id="22" name="Arrow: Pentagon 21">
            <a:extLst>
              <a:ext uri="{FF2B5EF4-FFF2-40B4-BE49-F238E27FC236}">
                <a16:creationId xmlns:a16="http://schemas.microsoft.com/office/drawing/2014/main" id="{4CA972E7-F87A-A567-C754-74CAB9445651}"/>
              </a:ext>
            </a:extLst>
          </p:cNvPr>
          <p:cNvSpPr/>
          <p:nvPr/>
        </p:nvSpPr>
        <p:spPr>
          <a:xfrm rot="16200000">
            <a:off x="5641330" y="3756035"/>
            <a:ext cx="584226" cy="1922621"/>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Dist Admin Officer x 8</a:t>
            </a:r>
            <a:endParaRPr lang="en-NZ" sz="1200" b="1" dirty="0"/>
          </a:p>
        </p:txBody>
      </p:sp>
      <p:sp>
        <p:nvSpPr>
          <p:cNvPr id="23" name="Arrow: Pentagon 22">
            <a:extLst>
              <a:ext uri="{FF2B5EF4-FFF2-40B4-BE49-F238E27FC236}">
                <a16:creationId xmlns:a16="http://schemas.microsoft.com/office/drawing/2014/main" id="{BAE72ADC-8D1B-DA67-416D-F340C23B941E}"/>
              </a:ext>
            </a:extLst>
          </p:cNvPr>
          <p:cNvSpPr/>
          <p:nvPr/>
        </p:nvSpPr>
        <p:spPr>
          <a:xfrm rot="16200000">
            <a:off x="3623293" y="3756034"/>
            <a:ext cx="584228" cy="1922621"/>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Dist Dev Officer x 8</a:t>
            </a:r>
            <a:endParaRPr lang="en-NZ" sz="1200" b="1" dirty="0"/>
          </a:p>
        </p:txBody>
      </p:sp>
      <p:sp>
        <p:nvSpPr>
          <p:cNvPr id="24" name="Arrow: Pentagon 23">
            <a:extLst>
              <a:ext uri="{FF2B5EF4-FFF2-40B4-BE49-F238E27FC236}">
                <a16:creationId xmlns:a16="http://schemas.microsoft.com/office/drawing/2014/main" id="{8C3BABF2-D0F8-894F-76E1-661C116AD5F1}"/>
              </a:ext>
            </a:extLst>
          </p:cNvPr>
          <p:cNvSpPr/>
          <p:nvPr/>
        </p:nvSpPr>
        <p:spPr>
          <a:xfrm rot="16200000">
            <a:off x="9677401" y="3756033"/>
            <a:ext cx="584228" cy="1922621"/>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Dist Charity Officer x 8</a:t>
            </a:r>
            <a:endParaRPr lang="en-NZ" sz="1200" b="1" dirty="0"/>
          </a:p>
        </p:txBody>
      </p:sp>
      <p:sp>
        <p:nvSpPr>
          <p:cNvPr id="25" name="Arrow: Pentagon 24">
            <a:extLst>
              <a:ext uri="{FF2B5EF4-FFF2-40B4-BE49-F238E27FC236}">
                <a16:creationId xmlns:a16="http://schemas.microsoft.com/office/drawing/2014/main" id="{AF328AC0-1D56-2284-95C9-5FB4727E9F22}"/>
              </a:ext>
            </a:extLst>
          </p:cNvPr>
          <p:cNvSpPr/>
          <p:nvPr/>
        </p:nvSpPr>
        <p:spPr>
          <a:xfrm rot="16200000">
            <a:off x="1605255" y="3031806"/>
            <a:ext cx="584226" cy="1922621"/>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Dist Grand Director of Ceremonies x 8</a:t>
            </a:r>
            <a:endParaRPr lang="en-NZ" sz="1200" b="1" dirty="0"/>
          </a:p>
        </p:txBody>
      </p:sp>
      <p:sp>
        <p:nvSpPr>
          <p:cNvPr id="26" name="Arrow: Pentagon 25">
            <a:extLst>
              <a:ext uri="{FF2B5EF4-FFF2-40B4-BE49-F238E27FC236}">
                <a16:creationId xmlns:a16="http://schemas.microsoft.com/office/drawing/2014/main" id="{81A15E1D-4FE1-8DE0-636B-3D5DE004F508}"/>
              </a:ext>
            </a:extLst>
          </p:cNvPr>
          <p:cNvSpPr/>
          <p:nvPr/>
        </p:nvSpPr>
        <p:spPr>
          <a:xfrm rot="16200000">
            <a:off x="9675846" y="3031763"/>
            <a:ext cx="584228" cy="1922621"/>
          </a:xfrm>
          <a:prstGeom prst="homePlat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Deputy Grand Almoner x 2</a:t>
            </a:r>
            <a:endParaRPr lang="en-NZ" sz="1200" b="1" dirty="0"/>
          </a:p>
        </p:txBody>
      </p:sp>
      <p:sp>
        <p:nvSpPr>
          <p:cNvPr id="27" name="Arrow: Pentagon 26">
            <a:extLst>
              <a:ext uri="{FF2B5EF4-FFF2-40B4-BE49-F238E27FC236}">
                <a16:creationId xmlns:a16="http://schemas.microsoft.com/office/drawing/2014/main" id="{640E37B9-64B7-B38F-4A30-B4F4B5B0F456}"/>
              </a:ext>
            </a:extLst>
          </p:cNvPr>
          <p:cNvSpPr/>
          <p:nvPr/>
        </p:nvSpPr>
        <p:spPr>
          <a:xfrm rot="16200000">
            <a:off x="5629933" y="877445"/>
            <a:ext cx="605457" cy="3306802"/>
          </a:xfrm>
          <a:prstGeom prst="homePlat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Senior Grand Warden x 1</a:t>
            </a:r>
            <a:endParaRPr lang="en-NZ" sz="1200" b="1" dirty="0"/>
          </a:p>
        </p:txBody>
      </p:sp>
      <p:sp>
        <p:nvSpPr>
          <p:cNvPr id="28" name="Arrow: Pentagon 27">
            <a:extLst>
              <a:ext uri="{FF2B5EF4-FFF2-40B4-BE49-F238E27FC236}">
                <a16:creationId xmlns:a16="http://schemas.microsoft.com/office/drawing/2014/main" id="{4AF61536-31FE-9F4D-6022-54202D2B66BB}"/>
              </a:ext>
            </a:extLst>
          </p:cNvPr>
          <p:cNvSpPr/>
          <p:nvPr/>
        </p:nvSpPr>
        <p:spPr>
          <a:xfrm rot="16200000">
            <a:off x="2188872" y="868146"/>
            <a:ext cx="605457" cy="3306801"/>
          </a:xfrm>
          <a:prstGeom prst="homePlat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Deputy Grand Master x 1</a:t>
            </a:r>
            <a:endParaRPr lang="en-NZ" sz="1200" b="1" dirty="0"/>
          </a:p>
        </p:txBody>
      </p:sp>
      <p:sp>
        <p:nvSpPr>
          <p:cNvPr id="29" name="Arrow: Pentagon 28">
            <a:extLst>
              <a:ext uri="{FF2B5EF4-FFF2-40B4-BE49-F238E27FC236}">
                <a16:creationId xmlns:a16="http://schemas.microsoft.com/office/drawing/2014/main" id="{98B46744-DC83-47BF-C139-3F5247913C77}"/>
              </a:ext>
            </a:extLst>
          </p:cNvPr>
          <p:cNvSpPr/>
          <p:nvPr/>
        </p:nvSpPr>
        <p:spPr>
          <a:xfrm rot="16200000">
            <a:off x="3429952" y="2286036"/>
            <a:ext cx="584226" cy="1922621"/>
          </a:xfrm>
          <a:prstGeom prst="homePlat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District Grand Master x 8</a:t>
            </a:r>
            <a:endParaRPr lang="en-NZ" sz="1200" b="1" dirty="0"/>
          </a:p>
        </p:txBody>
      </p:sp>
      <p:sp>
        <p:nvSpPr>
          <p:cNvPr id="30" name="Arrow: Pentagon 29">
            <a:extLst>
              <a:ext uri="{FF2B5EF4-FFF2-40B4-BE49-F238E27FC236}">
                <a16:creationId xmlns:a16="http://schemas.microsoft.com/office/drawing/2014/main" id="{D793E066-B2BF-B7EA-5226-FFCCC024EB37}"/>
              </a:ext>
            </a:extLst>
          </p:cNvPr>
          <p:cNvSpPr/>
          <p:nvPr/>
        </p:nvSpPr>
        <p:spPr>
          <a:xfrm rot="16200000">
            <a:off x="7852708" y="2286035"/>
            <a:ext cx="584228" cy="1922621"/>
          </a:xfrm>
          <a:prstGeom prst="homePlat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Grand Almoner x 1</a:t>
            </a:r>
            <a:endParaRPr lang="en-NZ" sz="1200" b="1" dirty="0"/>
          </a:p>
        </p:txBody>
      </p:sp>
      <p:sp>
        <p:nvSpPr>
          <p:cNvPr id="31" name="Arrow: Pentagon 30">
            <a:extLst>
              <a:ext uri="{FF2B5EF4-FFF2-40B4-BE49-F238E27FC236}">
                <a16:creationId xmlns:a16="http://schemas.microsoft.com/office/drawing/2014/main" id="{D8907688-EB19-85C4-FA41-547077761ABD}"/>
              </a:ext>
            </a:extLst>
          </p:cNvPr>
          <p:cNvSpPr/>
          <p:nvPr/>
        </p:nvSpPr>
        <p:spPr>
          <a:xfrm rot="16200000">
            <a:off x="5641331" y="2288955"/>
            <a:ext cx="584226" cy="1922621"/>
          </a:xfrm>
          <a:prstGeom prst="homePlat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G Supt Education x 1</a:t>
            </a:r>
            <a:endParaRPr lang="en-NZ" sz="1200" b="1" dirty="0"/>
          </a:p>
        </p:txBody>
      </p:sp>
      <p:sp>
        <p:nvSpPr>
          <p:cNvPr id="38" name="Arrow: Pentagon 37">
            <a:extLst>
              <a:ext uri="{FF2B5EF4-FFF2-40B4-BE49-F238E27FC236}">
                <a16:creationId xmlns:a16="http://schemas.microsoft.com/office/drawing/2014/main" id="{F2ADDF16-12AC-B73A-218A-7C5C66D5AD9A}"/>
              </a:ext>
            </a:extLst>
          </p:cNvPr>
          <p:cNvSpPr/>
          <p:nvPr/>
        </p:nvSpPr>
        <p:spPr>
          <a:xfrm rot="16200000">
            <a:off x="8970652" y="870631"/>
            <a:ext cx="610430" cy="3306804"/>
          </a:xfrm>
          <a:prstGeom prst="homePlat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Junior Grand Warden x 1</a:t>
            </a:r>
            <a:endParaRPr lang="en-NZ" sz="1200" b="1" dirty="0"/>
          </a:p>
        </p:txBody>
      </p:sp>
      <p:sp>
        <p:nvSpPr>
          <p:cNvPr id="47" name="Arrow: Pentagon 46">
            <a:extLst>
              <a:ext uri="{FF2B5EF4-FFF2-40B4-BE49-F238E27FC236}">
                <a16:creationId xmlns:a16="http://schemas.microsoft.com/office/drawing/2014/main" id="{4FD2C824-3BD1-E2D3-EF81-625E310DF540}"/>
              </a:ext>
            </a:extLst>
          </p:cNvPr>
          <p:cNvSpPr/>
          <p:nvPr/>
        </p:nvSpPr>
        <p:spPr>
          <a:xfrm rot="16200000">
            <a:off x="5688649" y="1061045"/>
            <a:ext cx="584226" cy="5864061"/>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dirty="0"/>
              <a:t>Grand Steward (x 23)</a:t>
            </a:r>
            <a:endParaRPr lang="en-NZ" sz="1200" b="1" dirty="0"/>
          </a:p>
        </p:txBody>
      </p:sp>
    </p:spTree>
    <p:extLst>
      <p:ext uri="{BB962C8B-B14F-4D97-AF65-F5344CB8AC3E}">
        <p14:creationId xmlns:p14="http://schemas.microsoft.com/office/powerpoint/2010/main" val="1246286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5662-2E4E-3C2F-6F0A-CBB6800EA918}"/>
              </a:ext>
            </a:extLst>
          </p:cNvPr>
          <p:cNvSpPr>
            <a:spLocks noGrp="1"/>
          </p:cNvSpPr>
          <p:nvPr>
            <p:ph type="title"/>
          </p:nvPr>
        </p:nvSpPr>
        <p:spPr/>
        <p:txBody>
          <a:bodyPr>
            <a:normAutofit/>
          </a:bodyPr>
          <a:lstStyle/>
          <a:p>
            <a:r>
              <a:rPr lang="en-US" sz="2800" b="1" dirty="0">
                <a:latin typeface="Century Gothic" panose="020B0502020202020204" pitchFamily="34" charset="0"/>
              </a:rPr>
              <a:t>Recommended District Changes </a:t>
            </a:r>
            <a:endParaRPr lang="en-NZ" sz="2800" b="1" dirty="0">
              <a:latin typeface="Century Gothic" panose="020B0502020202020204" pitchFamily="34" charset="0"/>
            </a:endParaRPr>
          </a:p>
        </p:txBody>
      </p:sp>
      <p:graphicFrame>
        <p:nvGraphicFramePr>
          <p:cNvPr id="5" name="Content Placeholder 4">
            <a:extLst>
              <a:ext uri="{FF2B5EF4-FFF2-40B4-BE49-F238E27FC236}">
                <a16:creationId xmlns:a16="http://schemas.microsoft.com/office/drawing/2014/main" id="{2E7089BE-F63D-60B9-89A7-D8FFF483707A}"/>
              </a:ext>
            </a:extLst>
          </p:cNvPr>
          <p:cNvGraphicFramePr>
            <a:graphicFrameLocks noGrp="1"/>
          </p:cNvGraphicFramePr>
          <p:nvPr>
            <p:ph idx="1"/>
            <p:extLst>
              <p:ext uri="{D42A27DB-BD31-4B8C-83A1-F6EECF244321}">
                <p14:modId xmlns:p14="http://schemas.microsoft.com/office/powerpoint/2010/main" val="1384099864"/>
              </p:ext>
            </p:extLst>
          </p:nvPr>
        </p:nvGraphicFramePr>
        <p:xfrm>
          <a:off x="838200" y="1825625"/>
          <a:ext cx="10034725" cy="2089785"/>
        </p:xfrm>
        <a:graphic>
          <a:graphicData uri="http://schemas.openxmlformats.org/drawingml/2006/table">
            <a:tbl>
              <a:tblPr firstRow="1" bandRow="1">
                <a:tableStyleId>{5C22544A-7EE6-4342-B048-85BDC9FD1C3A}</a:tableStyleId>
              </a:tblPr>
              <a:tblGrid>
                <a:gridCol w="2015613">
                  <a:extLst>
                    <a:ext uri="{9D8B030D-6E8A-4147-A177-3AD203B41FA5}">
                      <a16:colId xmlns:a16="http://schemas.microsoft.com/office/drawing/2014/main" val="2963348762"/>
                    </a:ext>
                  </a:extLst>
                </a:gridCol>
                <a:gridCol w="5430608">
                  <a:extLst>
                    <a:ext uri="{9D8B030D-6E8A-4147-A177-3AD203B41FA5}">
                      <a16:colId xmlns:a16="http://schemas.microsoft.com/office/drawing/2014/main" val="2099844678"/>
                    </a:ext>
                  </a:extLst>
                </a:gridCol>
                <a:gridCol w="1294252">
                  <a:extLst>
                    <a:ext uri="{9D8B030D-6E8A-4147-A177-3AD203B41FA5}">
                      <a16:colId xmlns:a16="http://schemas.microsoft.com/office/drawing/2014/main" val="3685524882"/>
                    </a:ext>
                  </a:extLst>
                </a:gridCol>
                <a:gridCol w="1294252">
                  <a:extLst>
                    <a:ext uri="{9D8B030D-6E8A-4147-A177-3AD203B41FA5}">
                      <a16:colId xmlns:a16="http://schemas.microsoft.com/office/drawing/2014/main" val="203308884"/>
                    </a:ext>
                  </a:extLst>
                </a:gridCol>
              </a:tblGrid>
              <a:tr h="211066">
                <a:tc>
                  <a:txBody>
                    <a:bodyPr/>
                    <a:lstStyle/>
                    <a:p>
                      <a:r>
                        <a:rPr lang="en-US" sz="1600" dirty="0"/>
                        <a:t>New District</a:t>
                      </a:r>
                      <a:endParaRPr lang="en-NZ" sz="1600" dirty="0"/>
                    </a:p>
                  </a:txBody>
                  <a:tcPr>
                    <a:solidFill>
                      <a:srgbClr val="002060"/>
                    </a:solidFill>
                  </a:tcPr>
                </a:tc>
                <a:tc>
                  <a:txBody>
                    <a:bodyPr/>
                    <a:lstStyle/>
                    <a:p>
                      <a:r>
                        <a:rPr lang="en-US" sz="1600" dirty="0"/>
                        <a:t>Current Districts </a:t>
                      </a:r>
                      <a:endParaRPr lang="en-NZ" sz="1600" dirty="0"/>
                    </a:p>
                  </a:txBody>
                  <a:tcPr>
                    <a:solidFill>
                      <a:srgbClr val="002060"/>
                    </a:solidFill>
                  </a:tcPr>
                </a:tc>
                <a:tc>
                  <a:txBody>
                    <a:bodyPr/>
                    <a:lstStyle/>
                    <a:p>
                      <a:r>
                        <a:rPr lang="en-US" sz="1600" dirty="0"/>
                        <a:t>Lodges</a:t>
                      </a:r>
                      <a:endParaRPr lang="en-NZ" sz="1600" dirty="0"/>
                    </a:p>
                  </a:txBody>
                  <a:tcPr>
                    <a:solidFill>
                      <a:srgbClr val="002060"/>
                    </a:solidFill>
                  </a:tcPr>
                </a:tc>
                <a:tc>
                  <a:txBody>
                    <a:bodyPr/>
                    <a:lstStyle/>
                    <a:p>
                      <a:r>
                        <a:rPr lang="en-US" sz="1600" dirty="0"/>
                        <a:t>Members</a:t>
                      </a:r>
                      <a:endParaRPr lang="en-NZ" sz="1600" dirty="0"/>
                    </a:p>
                  </a:txBody>
                  <a:tcPr>
                    <a:solidFill>
                      <a:srgbClr val="002060"/>
                    </a:solidFill>
                  </a:tcPr>
                </a:tc>
                <a:extLst>
                  <a:ext uri="{0D108BD9-81ED-4DB2-BD59-A6C34878D82A}">
                    <a16:rowId xmlns:a16="http://schemas.microsoft.com/office/drawing/2014/main" val="42720032"/>
                  </a:ext>
                </a:extLst>
              </a:tr>
              <a:tr h="211066">
                <a:tc>
                  <a:txBody>
                    <a:bodyPr/>
                    <a:lstStyle/>
                    <a:p>
                      <a:pPr algn="l" fontAlgn="b"/>
                      <a:r>
                        <a:rPr lang="en-US" sz="1600" b="0" i="0" u="none" strike="noStrike" dirty="0">
                          <a:solidFill>
                            <a:srgbClr val="000000"/>
                          </a:solidFill>
                          <a:effectLst/>
                          <a:latin typeface="Aptos Narrow" panose="020B0004020202020204" pitchFamily="34" charset="0"/>
                        </a:rPr>
                        <a:t>Upper North Island</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Amalgamate Districts; Northland, Auckland, Counties-Hauraki,, and include Lodge Calliope (Samoa)</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39</a:t>
                      </a:r>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1191</a:t>
                      </a:r>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62599418"/>
                  </a:ext>
                </a:extLst>
              </a:tr>
              <a:tr h="211066">
                <a:tc>
                  <a:txBody>
                    <a:bodyPr/>
                    <a:lstStyle/>
                    <a:p>
                      <a:r>
                        <a:rPr lang="en-US" sz="1600" dirty="0"/>
                        <a:t>Central North Island</a:t>
                      </a:r>
                      <a:endParaRPr lang="en-NZ" sz="1600" dirty="0"/>
                    </a:p>
                  </a:txBody>
                  <a:tcPr marL="9525" marR="9525" marT="9525" marB="0" anchor="b"/>
                </a:tc>
                <a:tc>
                  <a:txBody>
                    <a:bodyPr/>
                    <a:lstStyle/>
                    <a:p>
                      <a:r>
                        <a:rPr lang="en-US" sz="1600" b="0" i="0" u="none" strike="noStrike" dirty="0">
                          <a:solidFill>
                            <a:srgbClr val="000000"/>
                          </a:solidFill>
                          <a:effectLst/>
                          <a:latin typeface="Aptos Narrow" panose="020B0004020202020204" pitchFamily="34" charset="0"/>
                        </a:rPr>
                        <a:t>Waikato, Bay of Plenty</a:t>
                      </a:r>
                      <a:endParaRPr lang="en-NZ" sz="1600" dirty="0"/>
                    </a:p>
                  </a:txBody>
                  <a:tcPr marL="9525" marR="9525" marT="9525" marB="0" anchor="b"/>
                </a:tc>
                <a:tc>
                  <a:txBody>
                    <a:bodyPr/>
                    <a:lstStyle/>
                    <a:p>
                      <a:pPr algn="l"/>
                      <a:r>
                        <a:rPr lang="en-US" sz="1600" b="1" dirty="0"/>
                        <a:t>22</a:t>
                      </a:r>
                      <a:endParaRPr lang="en-NZ" sz="1600" b="1" dirty="0"/>
                    </a:p>
                  </a:txBody>
                  <a:tcPr marL="9525" marR="9525" marT="9525" marB="0" anchor="b"/>
                </a:tc>
                <a:tc>
                  <a:txBody>
                    <a:bodyPr/>
                    <a:lstStyle/>
                    <a:p>
                      <a:pPr algn="l"/>
                      <a:r>
                        <a:rPr lang="en-US" sz="1600" b="1" dirty="0"/>
                        <a:t>631</a:t>
                      </a:r>
                      <a:endParaRPr lang="en-NZ" sz="1600" b="1" dirty="0"/>
                    </a:p>
                  </a:txBody>
                  <a:tcPr marL="9525" marR="9525" marT="9525" marB="0" anchor="b"/>
                </a:tc>
                <a:extLst>
                  <a:ext uri="{0D108BD9-81ED-4DB2-BD59-A6C34878D82A}">
                    <a16:rowId xmlns:a16="http://schemas.microsoft.com/office/drawing/2014/main" val="2416993772"/>
                  </a:ext>
                </a:extLst>
              </a:tr>
              <a:tr h="211066">
                <a:tc>
                  <a:txBody>
                    <a:bodyPr/>
                    <a:lstStyle/>
                    <a:p>
                      <a:pPr algn="l" fontAlgn="b"/>
                      <a:r>
                        <a:rPr lang="en-US" sz="1600" b="0" i="0" u="none" strike="noStrike" dirty="0">
                          <a:solidFill>
                            <a:srgbClr val="000000"/>
                          </a:solidFill>
                          <a:effectLst/>
                          <a:latin typeface="Aptos Narrow" panose="020B0004020202020204" pitchFamily="34" charset="0"/>
                        </a:rPr>
                        <a:t>Mid North Island</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Amalgamate Taranaki, Ruapehu, Eastland-</a:t>
                      </a:r>
                      <a:r>
                        <a:rPr lang="en-US" sz="1600" b="0" i="0" u="none" strike="noStrike" dirty="0" err="1">
                          <a:solidFill>
                            <a:srgbClr val="000000"/>
                          </a:solidFill>
                          <a:effectLst/>
                          <a:latin typeface="Aptos Narrow" panose="020B0004020202020204" pitchFamily="34" charset="0"/>
                        </a:rPr>
                        <a:t>Ruahine</a:t>
                      </a:r>
                      <a:r>
                        <a:rPr lang="en-US" sz="1600" b="0" i="0" u="none" strike="noStrike" dirty="0">
                          <a:solidFill>
                            <a:srgbClr val="000000"/>
                          </a:solidFill>
                          <a:effectLst/>
                          <a:latin typeface="Aptos Narrow" panose="020B0004020202020204" pitchFamily="34" charset="0"/>
                        </a:rPr>
                        <a:t> Districts </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30</a:t>
                      </a:r>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638</a:t>
                      </a:r>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57339159"/>
                  </a:ext>
                </a:extLst>
              </a:tr>
              <a:tr h="420520">
                <a:tc>
                  <a:txBody>
                    <a:bodyPr/>
                    <a:lstStyle/>
                    <a:p>
                      <a:pPr algn="l" fontAlgn="b"/>
                      <a:r>
                        <a:rPr lang="en-US" sz="1600" b="0" i="0" u="none" strike="noStrike" dirty="0">
                          <a:solidFill>
                            <a:srgbClr val="000000"/>
                          </a:solidFill>
                          <a:effectLst/>
                          <a:latin typeface="Aptos Narrow" panose="020B0004020202020204" pitchFamily="34" charset="0"/>
                        </a:rPr>
                        <a:t>Lower North Island</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Amalgamate Districts; Hutt-Wairarapa, Kapiti-Wellington, re-aligning </a:t>
                      </a:r>
                      <a:r>
                        <a:rPr lang="en-US" sz="1600" b="0" i="0" u="none" strike="noStrike" dirty="0" err="1">
                          <a:solidFill>
                            <a:srgbClr val="000000"/>
                          </a:solidFill>
                          <a:effectLst/>
                          <a:latin typeface="Aptos Narrow" panose="020B0004020202020204" pitchFamily="34" charset="0"/>
                        </a:rPr>
                        <a:t>Ekatahuna</a:t>
                      </a:r>
                      <a:r>
                        <a:rPr lang="en-US" sz="1600" b="0" i="0" u="none" strike="noStrike" dirty="0">
                          <a:solidFill>
                            <a:srgbClr val="000000"/>
                          </a:solidFill>
                          <a:effectLst/>
                          <a:latin typeface="Aptos Narrow" panose="020B0004020202020204" pitchFamily="34" charset="0"/>
                        </a:rPr>
                        <a:t> Lodge to Mid NI District</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effectLst/>
                          <a:latin typeface="Aptos Narrow" panose="020B0004020202020204" pitchFamily="34" charset="0"/>
                        </a:rPr>
                        <a:t>23</a:t>
                      </a:r>
                      <a:endParaRPr lang="en-NZ" sz="1600" b="1" i="0" u="none" strike="noStrike" dirty="0">
                        <a:solidFill>
                          <a:srgbClr val="000000"/>
                        </a:solidFill>
                        <a:effectLst/>
                        <a:latin typeface="Aptos Narrow" panose="020B0004020202020204" pitchFamily="34" charset="0"/>
                      </a:endParaRPr>
                    </a:p>
                    <a:p>
                      <a:pPr algn="l" fontAlgn="b"/>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1166</a:t>
                      </a:r>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04821862"/>
                  </a:ext>
                </a:extLst>
              </a:tr>
              <a:tr h="211066">
                <a:tc>
                  <a:txBody>
                    <a:bodyPr/>
                    <a:lstStyle/>
                    <a:p>
                      <a:pPr algn="l" fontAlgn="b"/>
                      <a:r>
                        <a:rPr lang="en-US" sz="1600" b="0" i="0" u="none" strike="noStrike" dirty="0">
                          <a:solidFill>
                            <a:srgbClr val="000000"/>
                          </a:solidFill>
                          <a:effectLst/>
                          <a:latin typeface="Aptos Narrow" panose="020B0004020202020204" pitchFamily="34" charset="0"/>
                        </a:rPr>
                        <a:t>Total</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Four Districts</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effectLst/>
                          <a:latin typeface="Aptos Narrow" panose="020B0004020202020204" pitchFamily="34" charset="0"/>
                        </a:rPr>
                        <a:t>114</a:t>
                      </a:r>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effectLst/>
                          <a:latin typeface="Aptos Narrow" panose="020B0004020202020204" pitchFamily="34" charset="0"/>
                        </a:rPr>
                        <a:t>3626</a:t>
                      </a:r>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202421057"/>
                  </a:ext>
                </a:extLst>
              </a:tr>
            </a:tbl>
          </a:graphicData>
        </a:graphic>
      </p:graphicFrame>
      <p:graphicFrame>
        <p:nvGraphicFramePr>
          <p:cNvPr id="6" name="Content Placeholder 4">
            <a:extLst>
              <a:ext uri="{FF2B5EF4-FFF2-40B4-BE49-F238E27FC236}">
                <a16:creationId xmlns:a16="http://schemas.microsoft.com/office/drawing/2014/main" id="{553645C2-D90E-6201-06B7-4BFB78A9A73E}"/>
              </a:ext>
            </a:extLst>
          </p:cNvPr>
          <p:cNvGraphicFramePr>
            <a:graphicFrameLocks/>
          </p:cNvGraphicFramePr>
          <p:nvPr>
            <p:extLst>
              <p:ext uri="{D42A27DB-BD31-4B8C-83A1-F6EECF244321}">
                <p14:modId xmlns:p14="http://schemas.microsoft.com/office/powerpoint/2010/main" val="2500565212"/>
              </p:ext>
            </p:extLst>
          </p:nvPr>
        </p:nvGraphicFramePr>
        <p:xfrm>
          <a:off x="819149" y="4248410"/>
          <a:ext cx="10053776" cy="1882303"/>
        </p:xfrm>
        <a:graphic>
          <a:graphicData uri="http://schemas.openxmlformats.org/drawingml/2006/table">
            <a:tbl>
              <a:tblPr firstRow="1" bandRow="1">
                <a:tableStyleId>{5C22544A-7EE6-4342-B048-85BDC9FD1C3A}</a:tableStyleId>
              </a:tblPr>
              <a:tblGrid>
                <a:gridCol w="2042037">
                  <a:extLst>
                    <a:ext uri="{9D8B030D-6E8A-4147-A177-3AD203B41FA5}">
                      <a16:colId xmlns:a16="http://schemas.microsoft.com/office/drawing/2014/main" val="2963348762"/>
                    </a:ext>
                  </a:extLst>
                </a:gridCol>
                <a:gridCol w="5369877">
                  <a:extLst>
                    <a:ext uri="{9D8B030D-6E8A-4147-A177-3AD203B41FA5}">
                      <a16:colId xmlns:a16="http://schemas.microsoft.com/office/drawing/2014/main" val="2099844678"/>
                    </a:ext>
                  </a:extLst>
                </a:gridCol>
                <a:gridCol w="1320931">
                  <a:extLst>
                    <a:ext uri="{9D8B030D-6E8A-4147-A177-3AD203B41FA5}">
                      <a16:colId xmlns:a16="http://schemas.microsoft.com/office/drawing/2014/main" val="1580021971"/>
                    </a:ext>
                  </a:extLst>
                </a:gridCol>
                <a:gridCol w="1320931">
                  <a:extLst>
                    <a:ext uri="{9D8B030D-6E8A-4147-A177-3AD203B41FA5}">
                      <a16:colId xmlns:a16="http://schemas.microsoft.com/office/drawing/2014/main" val="3667680281"/>
                    </a:ext>
                  </a:extLst>
                </a:gridCol>
              </a:tblGrid>
              <a:tr h="211066">
                <a:tc>
                  <a:txBody>
                    <a:bodyPr/>
                    <a:lstStyle/>
                    <a:p>
                      <a:r>
                        <a:rPr lang="en-US" sz="1600" dirty="0"/>
                        <a:t>New District</a:t>
                      </a:r>
                      <a:endParaRPr lang="en-NZ" sz="1600" dirty="0"/>
                    </a:p>
                  </a:txBody>
                  <a:tcPr>
                    <a:solidFill>
                      <a:srgbClr val="002060"/>
                    </a:solidFill>
                  </a:tcPr>
                </a:tc>
                <a:tc>
                  <a:txBody>
                    <a:bodyPr/>
                    <a:lstStyle/>
                    <a:p>
                      <a:r>
                        <a:rPr lang="en-US" sz="1600" dirty="0"/>
                        <a:t>Current Districts</a:t>
                      </a:r>
                      <a:endParaRPr lang="en-NZ" sz="1600" dirty="0"/>
                    </a:p>
                  </a:txBody>
                  <a:tcPr>
                    <a:solidFill>
                      <a:srgbClr val="002060"/>
                    </a:solidFill>
                  </a:tcPr>
                </a:tc>
                <a:tc>
                  <a:txBody>
                    <a:bodyPr/>
                    <a:lstStyle/>
                    <a:p>
                      <a:r>
                        <a:rPr lang="en-US" sz="1600" b="1" dirty="0"/>
                        <a:t>Lodges</a:t>
                      </a:r>
                      <a:endParaRPr lang="en-NZ" sz="1600" b="1" dirty="0"/>
                    </a:p>
                  </a:txBody>
                  <a:tcPr>
                    <a:solidFill>
                      <a:srgbClr val="002060"/>
                    </a:solidFill>
                  </a:tcPr>
                </a:tc>
                <a:tc>
                  <a:txBody>
                    <a:bodyPr/>
                    <a:lstStyle/>
                    <a:p>
                      <a:r>
                        <a:rPr lang="en-US" sz="1600" b="1" dirty="0"/>
                        <a:t>Members</a:t>
                      </a:r>
                      <a:endParaRPr lang="en-NZ" sz="1600" b="1" dirty="0"/>
                    </a:p>
                  </a:txBody>
                  <a:tcPr>
                    <a:solidFill>
                      <a:srgbClr val="002060"/>
                    </a:solidFill>
                  </a:tcPr>
                </a:tc>
                <a:extLst>
                  <a:ext uri="{0D108BD9-81ED-4DB2-BD59-A6C34878D82A}">
                    <a16:rowId xmlns:a16="http://schemas.microsoft.com/office/drawing/2014/main" val="42720032"/>
                  </a:ext>
                </a:extLst>
              </a:tr>
              <a:tr h="211066">
                <a:tc>
                  <a:txBody>
                    <a:bodyPr/>
                    <a:lstStyle/>
                    <a:p>
                      <a:pPr algn="l" fontAlgn="b"/>
                      <a:r>
                        <a:rPr lang="en-US" sz="1600" b="0" i="0" u="none" strike="noStrike" dirty="0">
                          <a:solidFill>
                            <a:srgbClr val="000000"/>
                          </a:solidFill>
                          <a:effectLst/>
                          <a:latin typeface="Aptos Narrow" panose="020B0004020202020204" pitchFamily="34" charset="0"/>
                        </a:rPr>
                        <a:t>Upper-West South Island</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Nelson-Marlborough-West Coast District</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11</a:t>
                      </a:r>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309</a:t>
                      </a:r>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62599418"/>
                  </a:ext>
                </a:extLst>
              </a:tr>
              <a:tr h="211066">
                <a:tc>
                  <a:txBody>
                    <a:bodyPr/>
                    <a:lstStyle/>
                    <a:p>
                      <a:pPr algn="l" fontAlgn="b"/>
                      <a:r>
                        <a:rPr lang="en-US" sz="1600" b="0" i="0" u="none" strike="noStrike" dirty="0">
                          <a:solidFill>
                            <a:srgbClr val="000000"/>
                          </a:solidFill>
                          <a:effectLst/>
                          <a:latin typeface="Aptos Narrow" panose="020B0004020202020204" pitchFamily="34" charset="0"/>
                        </a:rPr>
                        <a:t>Canterbury- Midland District</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Amalgamate Canterbury and Midland Districts</a:t>
                      </a: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25</a:t>
                      </a: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762</a:t>
                      </a:r>
                    </a:p>
                  </a:txBody>
                  <a:tcPr marL="9525" marR="9525" marT="9525" marB="0" anchor="b"/>
                </a:tc>
                <a:extLst>
                  <a:ext uri="{0D108BD9-81ED-4DB2-BD59-A6C34878D82A}">
                    <a16:rowId xmlns:a16="http://schemas.microsoft.com/office/drawing/2014/main" val="2416993772"/>
                  </a:ext>
                </a:extLst>
              </a:tr>
              <a:tr h="289723">
                <a:tc>
                  <a:txBody>
                    <a:bodyPr/>
                    <a:lstStyle/>
                    <a:p>
                      <a:pPr algn="l" fontAlgn="b"/>
                      <a:r>
                        <a:rPr lang="en-US" sz="1600" b="0" i="0" u="none" strike="noStrike" dirty="0">
                          <a:solidFill>
                            <a:srgbClr val="000000"/>
                          </a:solidFill>
                          <a:effectLst/>
                          <a:latin typeface="Aptos Narrow" panose="020B0004020202020204" pitchFamily="34" charset="0"/>
                        </a:rPr>
                        <a:t>Lower South Island</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Otago District,  Southland District</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27</a:t>
                      </a:r>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760</a:t>
                      </a:r>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57339159"/>
                  </a:ext>
                </a:extLst>
              </a:tr>
              <a:tr h="211066">
                <a:tc>
                  <a:txBody>
                    <a:bodyPr/>
                    <a:lstStyle/>
                    <a:p>
                      <a:pPr algn="l" fontAlgn="b"/>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63231151"/>
                  </a:ext>
                </a:extLst>
              </a:tr>
              <a:tr h="211066">
                <a:tc>
                  <a:txBody>
                    <a:bodyPr/>
                    <a:lstStyle/>
                    <a:p>
                      <a:pPr algn="l" fontAlgn="b"/>
                      <a:r>
                        <a:rPr lang="en-US" sz="1600" b="0" i="0" u="none" strike="noStrike" dirty="0">
                          <a:solidFill>
                            <a:srgbClr val="000000"/>
                          </a:solidFill>
                          <a:effectLst/>
                          <a:latin typeface="Aptos Narrow" panose="020B0004020202020204" pitchFamily="34" charset="0"/>
                        </a:rPr>
                        <a:t>Total</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Aptos Narrow" panose="020B0004020202020204" pitchFamily="34" charset="0"/>
                        </a:rPr>
                        <a:t>Three Districts</a:t>
                      </a:r>
                      <a:endParaRPr lang="en-NZ"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63</a:t>
                      </a:r>
                      <a:endParaRPr lang="en-NZ" sz="16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1831</a:t>
                      </a:r>
                      <a:endParaRPr lang="en-NZ"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68273304"/>
                  </a:ext>
                </a:extLst>
              </a:tr>
            </a:tbl>
          </a:graphicData>
        </a:graphic>
      </p:graphicFrame>
      <p:sp>
        <p:nvSpPr>
          <p:cNvPr id="3" name="Content Placeholder 3">
            <a:extLst>
              <a:ext uri="{FF2B5EF4-FFF2-40B4-BE49-F238E27FC236}">
                <a16:creationId xmlns:a16="http://schemas.microsoft.com/office/drawing/2014/main" id="{09AF0516-5450-EA05-1BAE-95AE1DA86D5C}"/>
              </a:ext>
            </a:extLst>
          </p:cNvPr>
          <p:cNvSpPr txBox="1">
            <a:spLocks/>
          </p:cNvSpPr>
          <p:nvPr/>
        </p:nvSpPr>
        <p:spPr>
          <a:xfrm>
            <a:off x="838200" y="951712"/>
            <a:ext cx="10515600" cy="1129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Recommending consolidation of geographically </a:t>
            </a:r>
            <a:r>
              <a:rPr lang="en-US" sz="1400" dirty="0" err="1"/>
              <a:t>neighbouring</a:t>
            </a:r>
            <a:r>
              <a:rPr lang="en-US" sz="1400" dirty="0"/>
              <a:t> Districts and retain significantly geographically diverse Districts, as below. The number of Lodges in amalgamated Districts will be mitigated by future Lodge closures and amalgamations. The smaller number of Lodges in retained Districts is due to their geographically dispersed location and challenges in travel time. </a:t>
            </a:r>
            <a:endParaRPr lang="en-NZ" sz="1400" dirty="0"/>
          </a:p>
        </p:txBody>
      </p:sp>
    </p:spTree>
    <p:extLst>
      <p:ext uri="{BB962C8B-B14F-4D97-AF65-F5344CB8AC3E}">
        <p14:creationId xmlns:p14="http://schemas.microsoft.com/office/powerpoint/2010/main" val="3897583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014F383D-FE54-3333-0B72-AB7E3B346BDF}"/>
              </a:ext>
            </a:extLst>
          </p:cNvPr>
          <p:cNvSpPr txBox="1"/>
          <p:nvPr/>
        </p:nvSpPr>
        <p:spPr>
          <a:xfrm>
            <a:off x="277586" y="5442943"/>
            <a:ext cx="7053943" cy="646331"/>
          </a:xfrm>
          <a:prstGeom prst="rect">
            <a:avLst/>
          </a:prstGeom>
          <a:noFill/>
        </p:spPr>
        <p:txBody>
          <a:bodyPr wrap="square" rtlCol="0">
            <a:spAutoFit/>
          </a:bodyPr>
          <a:lstStyle/>
          <a:p>
            <a:r>
              <a:rPr lang="en-US" sz="3600" dirty="0"/>
              <a:t>Next Steps</a:t>
            </a:r>
          </a:p>
        </p:txBody>
      </p:sp>
      <p:pic>
        <p:nvPicPr>
          <p:cNvPr id="7170" name="Picture 2" descr="20+ Deman Stock Photos, Pictures &amp; Royalty-Free Images - iStock | On deman">
            <a:extLst>
              <a:ext uri="{FF2B5EF4-FFF2-40B4-BE49-F238E27FC236}">
                <a16:creationId xmlns:a16="http://schemas.microsoft.com/office/drawing/2014/main" id="{8837C4A8-A443-65DD-0168-5B35B850B7A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30148" y="0"/>
            <a:ext cx="9160328" cy="5208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B6F1A2-3685-31B2-7C8B-5E9DBA4E07DE}"/>
              </a:ext>
            </a:extLst>
          </p:cNvPr>
          <p:cNvSpPr/>
          <p:nvPr/>
        </p:nvSpPr>
        <p:spPr>
          <a:xfrm>
            <a:off x="0" y="0"/>
            <a:ext cx="3030148" cy="5208814"/>
          </a:xfrm>
          <a:prstGeom prst="rect">
            <a:avLst/>
          </a:prstGeom>
          <a:solidFill>
            <a:srgbClr val="144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823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masonry: the masonic lodge of Stoicism (le Portique), a little-known  story | by A Stoic Perspective | Stoicism — Philosophy as a Way of Life |  Medium">
            <a:extLst>
              <a:ext uri="{FF2B5EF4-FFF2-40B4-BE49-F238E27FC236}">
                <a16:creationId xmlns:a16="http://schemas.microsoft.com/office/drawing/2014/main" id="{E4AC8474-776A-8FF0-4E4B-F6762FB9DF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5400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4C341E-81B5-CECA-A6A4-22972215C988}"/>
              </a:ext>
            </a:extLst>
          </p:cNvPr>
          <p:cNvSpPr>
            <a:spLocks noGrp="1"/>
          </p:cNvSpPr>
          <p:nvPr>
            <p:ph type="title"/>
          </p:nvPr>
        </p:nvSpPr>
        <p:spPr>
          <a:xfrm>
            <a:off x="348343" y="5615551"/>
            <a:ext cx="10515600" cy="556649"/>
          </a:xfrm>
        </p:spPr>
        <p:txBody>
          <a:bodyPr/>
          <a:lstStyle/>
          <a:p>
            <a:r>
              <a:rPr lang="en-US" sz="3600" dirty="0">
                <a:latin typeface="+mn-lt"/>
              </a:rPr>
              <a:t>Next steps</a:t>
            </a:r>
            <a:endParaRPr lang="en-NZ" sz="3600" dirty="0">
              <a:latin typeface="+mn-lt"/>
            </a:endParaRPr>
          </a:p>
        </p:txBody>
      </p:sp>
      <p:sp>
        <p:nvSpPr>
          <p:cNvPr id="4" name="Rectangle 3">
            <a:extLst>
              <a:ext uri="{FF2B5EF4-FFF2-40B4-BE49-F238E27FC236}">
                <a16:creationId xmlns:a16="http://schemas.microsoft.com/office/drawing/2014/main" id="{21B4B5F1-79F4-7C82-F940-83BD16FA9DF8}"/>
              </a:ext>
            </a:extLst>
          </p:cNvPr>
          <p:cNvSpPr/>
          <p:nvPr/>
        </p:nvSpPr>
        <p:spPr>
          <a:xfrm>
            <a:off x="0" y="0"/>
            <a:ext cx="4261757" cy="5400675"/>
          </a:xfrm>
          <a:prstGeom prst="rect">
            <a:avLst/>
          </a:prstGeom>
          <a:solidFill>
            <a:srgbClr val="144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F6CB3F-DD03-1DE5-41EA-5ADB96C09BC9}"/>
              </a:ext>
            </a:extLst>
          </p:cNvPr>
          <p:cNvSpPr>
            <a:spLocks noGrp="1"/>
          </p:cNvSpPr>
          <p:nvPr>
            <p:ph idx="1"/>
          </p:nvPr>
        </p:nvSpPr>
        <p:spPr>
          <a:xfrm>
            <a:off x="234043" y="524668"/>
            <a:ext cx="4027714" cy="4351338"/>
          </a:xfrm>
        </p:spPr>
        <p:txBody>
          <a:bodyPr>
            <a:normAutofit fontScale="92500"/>
          </a:bodyPr>
          <a:lstStyle/>
          <a:p>
            <a:r>
              <a:rPr lang="en-US" dirty="0">
                <a:solidFill>
                  <a:schemeClr val="bg1"/>
                </a:solidFill>
              </a:rPr>
              <a:t>Circulate a proposal for consultation – to every Brother</a:t>
            </a:r>
          </a:p>
          <a:p>
            <a:r>
              <a:rPr lang="en-US" dirty="0">
                <a:solidFill>
                  <a:schemeClr val="bg1"/>
                </a:solidFill>
              </a:rPr>
              <a:t>Receive your feedback</a:t>
            </a:r>
          </a:p>
          <a:p>
            <a:r>
              <a:rPr lang="en-US" dirty="0">
                <a:solidFill>
                  <a:schemeClr val="bg1"/>
                </a:solidFill>
              </a:rPr>
              <a:t>Check and Adjust the proposal </a:t>
            </a:r>
          </a:p>
          <a:p>
            <a:r>
              <a:rPr lang="en-US" dirty="0">
                <a:solidFill>
                  <a:schemeClr val="bg1"/>
                </a:solidFill>
              </a:rPr>
              <a:t>Develop Remits </a:t>
            </a:r>
          </a:p>
          <a:p>
            <a:r>
              <a:rPr lang="en-US" dirty="0">
                <a:solidFill>
                  <a:schemeClr val="bg1"/>
                </a:solidFill>
              </a:rPr>
              <a:t>Remits circulated for Annual Communication</a:t>
            </a:r>
          </a:p>
          <a:p>
            <a:r>
              <a:rPr lang="en-US" dirty="0">
                <a:solidFill>
                  <a:schemeClr val="bg1"/>
                </a:solidFill>
              </a:rPr>
              <a:t>Vote</a:t>
            </a:r>
          </a:p>
          <a:p>
            <a:pPr marL="0" indent="0">
              <a:buNone/>
            </a:pPr>
            <a:endParaRPr lang="en-US" dirty="0"/>
          </a:p>
        </p:txBody>
      </p:sp>
    </p:spTree>
    <p:extLst>
      <p:ext uri="{BB962C8B-B14F-4D97-AF65-F5344CB8AC3E}">
        <p14:creationId xmlns:p14="http://schemas.microsoft.com/office/powerpoint/2010/main" val="1802208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to Handle Questions During a Presentation | SecondNature">
            <a:extLst>
              <a:ext uri="{FF2B5EF4-FFF2-40B4-BE49-F238E27FC236}">
                <a16:creationId xmlns:a16="http://schemas.microsoft.com/office/drawing/2014/main" id="{E67DEBA2-B57B-180D-E5EE-8C59AE97D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5225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EDC64A-29C0-B9FA-FB0B-B0FD682202CF}"/>
              </a:ext>
            </a:extLst>
          </p:cNvPr>
          <p:cNvSpPr txBox="1"/>
          <p:nvPr/>
        </p:nvSpPr>
        <p:spPr>
          <a:xfrm>
            <a:off x="261257" y="5421086"/>
            <a:ext cx="6400800" cy="646331"/>
          </a:xfrm>
          <a:prstGeom prst="rect">
            <a:avLst/>
          </a:prstGeom>
          <a:noFill/>
        </p:spPr>
        <p:txBody>
          <a:bodyPr wrap="square" rtlCol="0">
            <a:spAutoFit/>
          </a:bodyPr>
          <a:lstStyle/>
          <a:p>
            <a:r>
              <a:rPr lang="en-US" sz="3600" dirty="0"/>
              <a:t>Questions</a:t>
            </a:r>
          </a:p>
        </p:txBody>
      </p:sp>
      <p:pic>
        <p:nvPicPr>
          <p:cNvPr id="5" name="Picture 2" descr="How to Handle Questions During a Presentation | SecondNature">
            <a:extLst>
              <a:ext uri="{FF2B5EF4-FFF2-40B4-BE49-F238E27FC236}">
                <a16:creationId xmlns:a16="http://schemas.microsoft.com/office/drawing/2014/main" id="{AE641C83-0CF7-EEE8-8F84-634C997F2EF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522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82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FF3DBC-A199-D531-ED2C-050A50E43ACA}"/>
              </a:ext>
            </a:extLst>
          </p:cNvPr>
          <p:cNvSpPr txBox="1"/>
          <p:nvPr/>
        </p:nvSpPr>
        <p:spPr>
          <a:xfrm>
            <a:off x="1449756" y="2767280"/>
            <a:ext cx="9292487" cy="1323439"/>
          </a:xfrm>
          <a:prstGeom prst="rect">
            <a:avLst/>
          </a:prstGeom>
          <a:noFill/>
        </p:spPr>
        <p:txBody>
          <a:bodyPr wrap="square">
            <a:spAutoFit/>
          </a:bodyPr>
          <a:lstStyle/>
          <a:p>
            <a:pPr algn="ctr"/>
            <a:r>
              <a:rPr lang="en-US" sz="4000" dirty="0"/>
              <a:t>To recommend a structure which is fit for purpose for New Zealand Freemasonry </a:t>
            </a:r>
          </a:p>
        </p:txBody>
      </p:sp>
      <p:sp>
        <p:nvSpPr>
          <p:cNvPr id="2" name="Title 1">
            <a:extLst>
              <a:ext uri="{FF2B5EF4-FFF2-40B4-BE49-F238E27FC236}">
                <a16:creationId xmlns:a16="http://schemas.microsoft.com/office/drawing/2014/main" id="{59A4F7C3-D21C-46B1-E56B-71436A50584E}"/>
              </a:ext>
            </a:extLst>
          </p:cNvPr>
          <p:cNvSpPr>
            <a:spLocks noGrp="1"/>
          </p:cNvSpPr>
          <p:nvPr>
            <p:ph type="title"/>
          </p:nvPr>
        </p:nvSpPr>
        <p:spPr>
          <a:xfrm>
            <a:off x="838199" y="702010"/>
            <a:ext cx="10515600" cy="633496"/>
          </a:xfrm>
        </p:spPr>
        <p:txBody>
          <a:bodyPr/>
          <a:lstStyle/>
          <a:p>
            <a:r>
              <a:rPr lang="en-US" sz="2800" b="1" dirty="0">
                <a:latin typeface="Century Gothic" panose="020B0502020202020204" pitchFamily="34" charset="0"/>
              </a:rPr>
              <a:t>Purpose</a:t>
            </a:r>
            <a:endParaRPr lang="en-NZ" sz="2800" b="1" dirty="0">
              <a:latin typeface="Century Gothic" panose="020B0502020202020204" pitchFamily="34" charset="0"/>
            </a:endParaRPr>
          </a:p>
        </p:txBody>
      </p:sp>
    </p:spTree>
    <p:extLst>
      <p:ext uri="{BB962C8B-B14F-4D97-AF65-F5344CB8AC3E}">
        <p14:creationId xmlns:p14="http://schemas.microsoft.com/office/powerpoint/2010/main" val="3002525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ing Platforms?">
            <a:extLst>
              <a:ext uri="{FF2B5EF4-FFF2-40B4-BE49-F238E27FC236}">
                <a16:creationId xmlns:a16="http://schemas.microsoft.com/office/drawing/2014/main" id="{81BED847-D2BD-FDA2-A447-1CE5C80DCC6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4349" r="9091" b="17696"/>
          <a:stretch/>
        </p:blipFill>
        <p:spPr bwMode="auto">
          <a:xfrm>
            <a:off x="20" y="-947047"/>
            <a:ext cx="12191980" cy="63518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E7FD54-5A27-9948-ED61-1AE77C484ACE}"/>
              </a:ext>
            </a:extLst>
          </p:cNvPr>
          <p:cNvSpPr>
            <a:spLocks noGrp="1"/>
          </p:cNvSpPr>
          <p:nvPr>
            <p:ph type="title"/>
          </p:nvPr>
        </p:nvSpPr>
        <p:spPr>
          <a:xfrm>
            <a:off x="217934" y="3138966"/>
            <a:ext cx="4452037" cy="2971801"/>
          </a:xfrm>
        </p:spPr>
        <p:txBody>
          <a:bodyPr vert="horz" lIns="91440" tIns="45720" rIns="91440" bIns="45720" rtlCol="0" anchor="b">
            <a:normAutofit/>
          </a:bodyPr>
          <a:lstStyle/>
          <a:p>
            <a:r>
              <a:rPr lang="en-US" sz="3600" dirty="0"/>
              <a:t>The burning platform</a:t>
            </a:r>
          </a:p>
        </p:txBody>
      </p:sp>
      <p:sp>
        <p:nvSpPr>
          <p:cNvPr id="3" name="Content Placeholder 2">
            <a:extLst>
              <a:ext uri="{FF2B5EF4-FFF2-40B4-BE49-F238E27FC236}">
                <a16:creationId xmlns:a16="http://schemas.microsoft.com/office/drawing/2014/main" id="{B01CE95D-6941-FDC2-7378-12325CE3F920}"/>
              </a:ext>
            </a:extLst>
          </p:cNvPr>
          <p:cNvSpPr>
            <a:spLocks noGrp="1"/>
          </p:cNvSpPr>
          <p:nvPr>
            <p:ph idx="1"/>
          </p:nvPr>
        </p:nvSpPr>
        <p:spPr>
          <a:xfrm>
            <a:off x="4887885" y="5535231"/>
            <a:ext cx="3412067" cy="738820"/>
          </a:xfrm>
        </p:spPr>
        <p:txBody>
          <a:bodyPr vert="horz" lIns="91440" tIns="45720" rIns="91440" bIns="45720" rtlCol="0" anchor="t">
            <a:normAutofit/>
          </a:bodyPr>
          <a:lstStyle/>
          <a:p>
            <a:pPr marL="0" indent="0">
              <a:buNone/>
            </a:pPr>
            <a:r>
              <a:rPr lang="en-US" sz="2000" cap="all" dirty="0"/>
              <a:t>Doing nothing is not a choice</a:t>
            </a:r>
          </a:p>
        </p:txBody>
      </p:sp>
    </p:spTree>
    <p:extLst>
      <p:ext uri="{BB962C8B-B14F-4D97-AF65-F5344CB8AC3E}">
        <p14:creationId xmlns:p14="http://schemas.microsoft.com/office/powerpoint/2010/main" val="11721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cred cow (idiom) - Wikipedia">
            <a:extLst>
              <a:ext uri="{FF2B5EF4-FFF2-40B4-BE49-F238E27FC236}">
                <a16:creationId xmlns:a16="http://schemas.microsoft.com/office/drawing/2014/main" id="{2C7DB038-EE0D-FE4B-F071-EF4A9A2ECD70}"/>
              </a:ext>
            </a:extLst>
          </p:cNvPr>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2772" r="1779" b="11022"/>
          <a:stretch/>
        </p:blipFill>
        <p:spPr bwMode="auto">
          <a:xfrm>
            <a:off x="3450824" y="0"/>
            <a:ext cx="8716462" cy="52456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938E2C-F400-DE7A-95C9-5FF42B185D04}"/>
              </a:ext>
            </a:extLst>
          </p:cNvPr>
          <p:cNvSpPr/>
          <p:nvPr/>
        </p:nvSpPr>
        <p:spPr>
          <a:xfrm>
            <a:off x="24714" y="0"/>
            <a:ext cx="3567572" cy="524569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969CB98-7B7E-5D35-3594-0335D508FC05}"/>
              </a:ext>
            </a:extLst>
          </p:cNvPr>
          <p:cNvSpPr>
            <a:spLocks noGrp="1"/>
          </p:cNvSpPr>
          <p:nvPr>
            <p:ph type="title"/>
          </p:nvPr>
        </p:nvSpPr>
        <p:spPr>
          <a:xfrm>
            <a:off x="288577" y="4777302"/>
            <a:ext cx="6324494" cy="1374625"/>
          </a:xfrm>
          <a:ln>
            <a:noFill/>
          </a:ln>
        </p:spPr>
        <p:txBody>
          <a:bodyPr vert="horz" lIns="91440" tIns="45720" rIns="91440" bIns="45720" rtlCol="0" anchor="b">
            <a:normAutofit/>
          </a:bodyPr>
          <a:lstStyle/>
          <a:p>
            <a:r>
              <a:rPr lang="en-US" sz="3600" dirty="0"/>
              <a:t>There are no sacred cows</a:t>
            </a:r>
          </a:p>
        </p:txBody>
      </p:sp>
    </p:spTree>
    <p:extLst>
      <p:ext uri="{BB962C8B-B14F-4D97-AF65-F5344CB8AC3E}">
        <p14:creationId xmlns:p14="http://schemas.microsoft.com/office/powerpoint/2010/main" val="658695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You Don't Have To Throw the Baby Out With the Bathwater — The National  Alliance For Targeted Parents">
            <a:extLst>
              <a:ext uri="{FF2B5EF4-FFF2-40B4-BE49-F238E27FC236}">
                <a16:creationId xmlns:a16="http://schemas.microsoft.com/office/drawing/2014/main" id="{44EBAA69-38E6-65E1-6731-0C711DE001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1"/>
            <a:ext cx="8930945" cy="53364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FF1CCB0-3CE3-1AEE-8B3D-448DF1F33C41}"/>
              </a:ext>
            </a:extLst>
          </p:cNvPr>
          <p:cNvSpPr/>
          <p:nvPr/>
        </p:nvSpPr>
        <p:spPr>
          <a:xfrm>
            <a:off x="8930944" y="0"/>
            <a:ext cx="3261056" cy="5336498"/>
          </a:xfrm>
          <a:prstGeom prst="rect">
            <a:avLst/>
          </a:prstGeom>
          <a:solidFill>
            <a:srgbClr val="144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9CEF112-E694-906A-FBC1-0ECBF1801F04}"/>
              </a:ext>
            </a:extLst>
          </p:cNvPr>
          <p:cNvSpPr txBox="1"/>
          <p:nvPr/>
        </p:nvSpPr>
        <p:spPr>
          <a:xfrm>
            <a:off x="209863" y="5486400"/>
            <a:ext cx="6910465" cy="646331"/>
          </a:xfrm>
          <a:prstGeom prst="rect">
            <a:avLst/>
          </a:prstGeom>
          <a:noFill/>
        </p:spPr>
        <p:txBody>
          <a:bodyPr wrap="square" rtlCol="0">
            <a:spAutoFit/>
          </a:bodyPr>
          <a:lstStyle/>
          <a:p>
            <a:r>
              <a:rPr lang="en-US" sz="3600" dirty="0"/>
              <a:t>Baby … bath water …</a:t>
            </a:r>
          </a:p>
        </p:txBody>
      </p:sp>
    </p:spTree>
    <p:extLst>
      <p:ext uri="{BB962C8B-B14F-4D97-AF65-F5344CB8AC3E}">
        <p14:creationId xmlns:p14="http://schemas.microsoft.com/office/powerpoint/2010/main" val="2156369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The Train Has Left the Station… – My NIU Life">
            <a:extLst>
              <a:ext uri="{FF2B5EF4-FFF2-40B4-BE49-F238E27FC236}">
                <a16:creationId xmlns:a16="http://schemas.microsoft.com/office/drawing/2014/main" id="{730A6E65-17CD-6E54-8800-9551A77898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95207"/>
            <a:ext cx="8214610" cy="54616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23725DF-9454-5166-A113-B99248DC6900}"/>
              </a:ext>
            </a:extLst>
          </p:cNvPr>
          <p:cNvSpPr/>
          <p:nvPr/>
        </p:nvSpPr>
        <p:spPr>
          <a:xfrm>
            <a:off x="8102183" y="0"/>
            <a:ext cx="4089817" cy="5366479"/>
          </a:xfrm>
          <a:prstGeom prst="rect">
            <a:avLst/>
          </a:prstGeom>
          <a:solidFill>
            <a:srgbClr val="1449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71583C-D790-2E5B-5D51-E24F0475139A}"/>
              </a:ext>
            </a:extLst>
          </p:cNvPr>
          <p:cNvSpPr txBox="1"/>
          <p:nvPr/>
        </p:nvSpPr>
        <p:spPr>
          <a:xfrm>
            <a:off x="112426" y="5516380"/>
            <a:ext cx="7989757" cy="646331"/>
          </a:xfrm>
          <a:prstGeom prst="rect">
            <a:avLst/>
          </a:prstGeom>
          <a:noFill/>
        </p:spPr>
        <p:txBody>
          <a:bodyPr wrap="square" rtlCol="0">
            <a:spAutoFit/>
          </a:bodyPr>
          <a:lstStyle/>
          <a:p>
            <a:r>
              <a:rPr lang="en-US" sz="3600" dirty="0"/>
              <a:t>The train has left the station …..</a:t>
            </a:r>
          </a:p>
        </p:txBody>
      </p:sp>
    </p:spTree>
    <p:extLst>
      <p:ext uri="{BB962C8B-B14F-4D97-AF65-F5344CB8AC3E}">
        <p14:creationId xmlns:p14="http://schemas.microsoft.com/office/powerpoint/2010/main" val="276285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C42D-E325-C026-F9B8-D90A484228DF}"/>
              </a:ext>
            </a:extLst>
          </p:cNvPr>
          <p:cNvSpPr>
            <a:spLocks noGrp="1"/>
          </p:cNvSpPr>
          <p:nvPr>
            <p:ph type="title"/>
          </p:nvPr>
        </p:nvSpPr>
        <p:spPr>
          <a:xfrm>
            <a:off x="838200" y="762168"/>
            <a:ext cx="10515600" cy="633496"/>
          </a:xfrm>
        </p:spPr>
        <p:txBody>
          <a:bodyPr/>
          <a:lstStyle/>
          <a:p>
            <a:r>
              <a:rPr lang="en-NZ" sz="2800" b="1" dirty="0">
                <a:latin typeface="Century Gothic" panose="020B0502020202020204" pitchFamily="34" charset="0"/>
              </a:rPr>
              <a:t>Our Problem statements</a:t>
            </a:r>
            <a:br>
              <a:rPr lang="en-NZ" sz="2800" b="1" dirty="0">
                <a:latin typeface="Century Gothic" panose="020B0502020202020204" pitchFamily="34" charset="0"/>
              </a:rPr>
            </a:br>
            <a:endParaRPr lang="en-NZ" sz="2800" dirty="0"/>
          </a:p>
        </p:txBody>
      </p:sp>
      <p:graphicFrame>
        <p:nvGraphicFramePr>
          <p:cNvPr id="4" name="Content Placeholder 3">
            <a:extLst>
              <a:ext uri="{FF2B5EF4-FFF2-40B4-BE49-F238E27FC236}">
                <a16:creationId xmlns:a16="http://schemas.microsoft.com/office/drawing/2014/main" id="{90A4BFB9-4354-1B3D-9A8F-32DDFDD87B97}"/>
              </a:ext>
            </a:extLst>
          </p:cNvPr>
          <p:cNvGraphicFramePr>
            <a:graphicFrameLocks noGrp="1"/>
          </p:cNvGraphicFramePr>
          <p:nvPr>
            <p:ph idx="1"/>
            <p:extLst>
              <p:ext uri="{D42A27DB-BD31-4B8C-83A1-F6EECF244321}">
                <p14:modId xmlns:p14="http://schemas.microsoft.com/office/powerpoint/2010/main" val="724819423"/>
              </p:ext>
            </p:extLst>
          </p:nvPr>
        </p:nvGraphicFramePr>
        <p:xfrm>
          <a:off x="649705" y="1395664"/>
          <a:ext cx="10924674" cy="3846461"/>
        </p:xfrm>
        <a:graphic>
          <a:graphicData uri="http://schemas.openxmlformats.org/drawingml/2006/table">
            <a:tbl>
              <a:tblPr firstRow="1" bandRow="1">
                <a:tableStyleId>{5C22544A-7EE6-4342-B048-85BDC9FD1C3A}</a:tableStyleId>
              </a:tblPr>
              <a:tblGrid>
                <a:gridCol w="5462337">
                  <a:extLst>
                    <a:ext uri="{9D8B030D-6E8A-4147-A177-3AD203B41FA5}">
                      <a16:colId xmlns:a16="http://schemas.microsoft.com/office/drawing/2014/main" val="2358658361"/>
                    </a:ext>
                  </a:extLst>
                </a:gridCol>
                <a:gridCol w="5462337">
                  <a:extLst>
                    <a:ext uri="{9D8B030D-6E8A-4147-A177-3AD203B41FA5}">
                      <a16:colId xmlns:a16="http://schemas.microsoft.com/office/drawing/2014/main" val="3491124621"/>
                    </a:ext>
                  </a:extLst>
                </a:gridCol>
              </a:tblGrid>
              <a:tr h="622146">
                <a:tc>
                  <a:txBody>
                    <a:bodyPr/>
                    <a:lstStyle/>
                    <a:p>
                      <a:r>
                        <a:rPr lang="en-US" sz="2800" dirty="0"/>
                        <a:t>Tactical challenge</a:t>
                      </a:r>
                      <a:endParaRPr lang="en-NZ" sz="2800" dirty="0"/>
                    </a:p>
                  </a:txBody>
                  <a:tcPr>
                    <a:solidFill>
                      <a:srgbClr val="002060"/>
                    </a:solidFill>
                  </a:tcPr>
                </a:tc>
                <a:tc>
                  <a:txBody>
                    <a:bodyPr/>
                    <a:lstStyle/>
                    <a:p>
                      <a:r>
                        <a:rPr lang="en-US" sz="2800" dirty="0"/>
                        <a:t>Mitigation</a:t>
                      </a:r>
                      <a:endParaRPr lang="en-NZ" sz="2800" dirty="0"/>
                    </a:p>
                  </a:txBody>
                  <a:tcPr>
                    <a:solidFill>
                      <a:srgbClr val="002060"/>
                    </a:solidFill>
                  </a:tcPr>
                </a:tc>
                <a:extLst>
                  <a:ext uri="{0D108BD9-81ED-4DB2-BD59-A6C34878D82A}">
                    <a16:rowId xmlns:a16="http://schemas.microsoft.com/office/drawing/2014/main" val="870356110"/>
                  </a:ext>
                </a:extLst>
              </a:tr>
              <a:tr h="5560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ptos" panose="02110004020202020204"/>
                          <a:ea typeface="+mn-ea"/>
                          <a:cs typeface="+mn-cs"/>
                        </a:rPr>
                        <a:t>Reduced pool of future leaders</a:t>
                      </a:r>
                    </a:p>
                  </a:txBody>
                  <a:tcPr/>
                </a:tc>
                <a:tc>
                  <a:txBody>
                    <a:bodyPr/>
                    <a:lstStyle/>
                    <a:p>
                      <a:r>
                        <a:rPr lang="en-US" sz="2000" dirty="0"/>
                        <a:t>Attract members with leadership potential</a:t>
                      </a:r>
                      <a:endParaRPr lang="en-NZ" sz="2000" dirty="0"/>
                    </a:p>
                  </a:txBody>
                  <a:tcPr/>
                </a:tc>
                <a:extLst>
                  <a:ext uri="{0D108BD9-81ED-4DB2-BD59-A6C34878D82A}">
                    <a16:rowId xmlns:a16="http://schemas.microsoft.com/office/drawing/2014/main" val="1968970852"/>
                  </a:ext>
                </a:extLst>
              </a:tr>
              <a:tr h="5560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ptos" panose="02110004020202020204"/>
                          <a:ea typeface="+mn-ea"/>
                          <a:cs typeface="+mn-cs"/>
                        </a:rPr>
                        <a:t>Current structure designed for larger membership</a:t>
                      </a:r>
                    </a:p>
                  </a:txBody>
                  <a:tcPr/>
                </a:tc>
                <a:tc>
                  <a:txBody>
                    <a:bodyPr/>
                    <a:lstStyle/>
                    <a:p>
                      <a:r>
                        <a:rPr lang="en-US" sz="2000" dirty="0"/>
                        <a:t>Reduce ‘layers’ and roles to suit current and future</a:t>
                      </a:r>
                      <a:endParaRPr lang="en-NZ" sz="2000" dirty="0"/>
                    </a:p>
                  </a:txBody>
                  <a:tcPr/>
                </a:tc>
                <a:extLst>
                  <a:ext uri="{0D108BD9-81ED-4DB2-BD59-A6C34878D82A}">
                    <a16:rowId xmlns:a16="http://schemas.microsoft.com/office/drawing/2014/main" val="1423242913"/>
                  </a:ext>
                </a:extLst>
              </a:tr>
              <a:tr h="5560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ptos" panose="02110004020202020204"/>
                          <a:ea typeface="+mn-ea"/>
                          <a:cs typeface="+mn-cs"/>
                        </a:rPr>
                        <a:t>Limited strategic decision making</a:t>
                      </a:r>
                    </a:p>
                  </a:txBody>
                  <a:tcPr/>
                </a:tc>
                <a:tc>
                  <a:txBody>
                    <a:bodyPr/>
                    <a:lstStyle/>
                    <a:p>
                      <a:r>
                        <a:rPr lang="en-US" sz="2000" dirty="0"/>
                        <a:t>Empower leaders to be strategic and make decisions</a:t>
                      </a:r>
                      <a:endParaRPr lang="en-NZ" sz="2000" dirty="0"/>
                    </a:p>
                  </a:txBody>
                  <a:tcPr/>
                </a:tc>
                <a:extLst>
                  <a:ext uri="{0D108BD9-81ED-4DB2-BD59-A6C34878D82A}">
                    <a16:rowId xmlns:a16="http://schemas.microsoft.com/office/drawing/2014/main" val="10883590"/>
                  </a:ext>
                </a:extLst>
              </a:tr>
              <a:tr h="5560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ptos" panose="02110004020202020204"/>
                          <a:ea typeface="+mn-ea"/>
                          <a:cs typeface="+mn-cs"/>
                        </a:rPr>
                        <a:t>Lacking action bias </a:t>
                      </a:r>
                    </a:p>
                  </a:txBody>
                  <a:tcPr/>
                </a:tc>
                <a:tc>
                  <a:txBody>
                    <a:bodyPr/>
                    <a:lstStyle/>
                    <a:p>
                      <a:r>
                        <a:rPr lang="en-US" sz="2000" dirty="0"/>
                        <a:t>Reduce ‘layers’ to expedite action</a:t>
                      </a:r>
                      <a:endParaRPr lang="en-NZ" sz="2000" dirty="0"/>
                    </a:p>
                  </a:txBody>
                  <a:tcPr/>
                </a:tc>
                <a:extLst>
                  <a:ext uri="{0D108BD9-81ED-4DB2-BD59-A6C34878D82A}">
                    <a16:rowId xmlns:a16="http://schemas.microsoft.com/office/drawing/2014/main" val="4271658527"/>
                  </a:ext>
                </a:extLst>
              </a:tr>
              <a:tr h="5560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NZ" sz="2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endParaRPr lang="en-NZ" sz="2000" dirty="0"/>
                    </a:p>
                  </a:txBody>
                  <a:tcPr/>
                </a:tc>
                <a:extLst>
                  <a:ext uri="{0D108BD9-81ED-4DB2-BD59-A6C34878D82A}">
                    <a16:rowId xmlns:a16="http://schemas.microsoft.com/office/drawing/2014/main" val="3359833484"/>
                  </a:ext>
                </a:extLst>
              </a:tr>
            </a:tbl>
          </a:graphicData>
        </a:graphic>
      </p:graphicFrame>
    </p:spTree>
    <p:extLst>
      <p:ext uri="{BB962C8B-B14F-4D97-AF65-F5344CB8AC3E}">
        <p14:creationId xmlns:p14="http://schemas.microsoft.com/office/powerpoint/2010/main" val="1127709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3207</TotalTime>
  <Words>3601</Words>
  <Application>Microsoft Macintosh PowerPoint</Application>
  <PresentationFormat>Widescreen</PresentationFormat>
  <Paragraphs>561</Paragraphs>
  <Slides>36</Slides>
  <Notes>35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Aptos</vt:lpstr>
      <vt:lpstr>Aptos Narrow</vt:lpstr>
      <vt:lpstr>Arial</vt:lpstr>
      <vt:lpstr>Century Gothic</vt:lpstr>
      <vt:lpstr>Office Theme</vt:lpstr>
      <vt:lpstr>Custom Design</vt:lpstr>
      <vt:lpstr>PowerPoint Presentation</vt:lpstr>
      <vt:lpstr>Our Modus Operandi</vt:lpstr>
      <vt:lpstr>PowerPoint Presentation</vt:lpstr>
      <vt:lpstr>Purpose</vt:lpstr>
      <vt:lpstr>The burning platform</vt:lpstr>
      <vt:lpstr>There are no sacred cows</vt:lpstr>
      <vt:lpstr>PowerPoint Presentation</vt:lpstr>
      <vt:lpstr>PowerPoint Presentation</vt:lpstr>
      <vt:lpstr>Our Problem statements </vt:lpstr>
      <vt:lpstr>PowerPoint Presentation</vt:lpstr>
      <vt:lpstr>PowerPoint Presentation</vt:lpstr>
      <vt:lpstr>The Surveys</vt:lpstr>
      <vt:lpstr>PowerPoint Presentation</vt:lpstr>
      <vt:lpstr>Tools and Settings Survey</vt:lpstr>
      <vt:lpstr>PowerPoint Presentation</vt:lpstr>
      <vt:lpstr>PowerPoint Presentation</vt:lpstr>
      <vt:lpstr>PowerPoint Presentation</vt:lpstr>
      <vt:lpstr>PowerPoint Presentation</vt:lpstr>
      <vt:lpstr>Personas and Pathways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District structure</vt:lpstr>
      <vt:lpstr>District structure</vt:lpstr>
      <vt:lpstr>PowerPoint Presentation</vt:lpstr>
      <vt:lpstr>Masonic Career Pathway ONE EXAMPLE</vt:lpstr>
      <vt:lpstr>Recommended District Changes </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Snoop</dc:creator>
  <cp:lastModifiedBy>Steve Griffin</cp:lastModifiedBy>
  <cp:revision>12</cp:revision>
  <dcterms:created xsi:type="dcterms:W3CDTF">2024-06-01T07:20:38Z</dcterms:created>
  <dcterms:modified xsi:type="dcterms:W3CDTF">2024-06-10T21:50:32Z</dcterms:modified>
</cp:coreProperties>
</file>